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ac3c4c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ac3c4c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ac3c4c7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ac3c4c7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ac3c4c7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ac3c4c7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ac3c4c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ac3c4c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ac3c4c7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ac3c4c7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hmi.org/biointeractive/double-hel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DNA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Part 1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 your lab groups you will evaluate the evidence in your folder. (There are </a:t>
            </a:r>
            <a:r>
              <a:rPr lang="en" sz="2400">
                <a:solidFill>
                  <a:srgbClr val="000000"/>
                </a:solidFill>
              </a:rPr>
              <a:t>multiple</a:t>
            </a:r>
            <a:r>
              <a:rPr lang="en" sz="2400">
                <a:solidFill>
                  <a:srgbClr val="000000"/>
                </a:solidFill>
              </a:rPr>
              <a:t> copies of the reading material.)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700" y="2196750"/>
            <a:ext cx="75618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Discuss with your group the questions for Part 1. Each team </a:t>
            </a:r>
            <a:r>
              <a:rPr lang="en" sz="2400"/>
              <a:t>member</a:t>
            </a:r>
            <a:r>
              <a:rPr lang="en" sz="2400"/>
              <a:t> must be able to justify the answers.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Part 2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Read through all the questions on part 2.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11700" y="1775375"/>
            <a:ext cx="8346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Answer any questions you can based on the materials you have in your folder. </a:t>
            </a:r>
            <a:endParaRPr sz="2400"/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2794950"/>
            <a:ext cx="7531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Make sure to answer the questions well enough that you can present them to the whole class. </a:t>
            </a:r>
            <a:endParaRPr sz="2400"/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3936250"/>
            <a:ext cx="762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will have about 15-20 minutes to answer the questions for Part 1 and 2.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Part 3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 will come back together and answer and discuss the questions in part 2.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329700"/>
            <a:ext cx="8442600" cy="467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HHMI The Double Helix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https://www.hhmi.org/biointeractive/double-helix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