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87" d="100"/>
          <a:sy n="87" d="100"/>
        </p:scale>
        <p:origin x="-9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B4B3-1B6A-3248-B0AF-41D6B2970B0A}" type="datetimeFigureOut">
              <a:rPr lang="en-US" smtClean="0"/>
              <a:t>4/6/15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E8F1-591A-954C-B996-74D0BF6F95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B4B3-1B6A-3248-B0AF-41D6B2970B0A}" type="datetimeFigureOut">
              <a:rPr lang="en-US" smtClean="0"/>
              <a:t>4/6/15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E8F1-591A-954C-B996-74D0BF6F95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B4B3-1B6A-3248-B0AF-41D6B2970B0A}" type="datetimeFigureOut">
              <a:rPr lang="en-US" smtClean="0"/>
              <a:t>4/6/15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E8F1-591A-954C-B996-74D0BF6F95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B4B3-1B6A-3248-B0AF-41D6B2970B0A}" type="datetimeFigureOut">
              <a:rPr lang="en-US" smtClean="0"/>
              <a:t>4/6/15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E8F1-591A-954C-B996-74D0BF6F95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B4B3-1B6A-3248-B0AF-41D6B2970B0A}" type="datetimeFigureOut">
              <a:rPr lang="en-US" smtClean="0"/>
              <a:t>4/6/15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E8F1-591A-954C-B996-74D0BF6F95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B4B3-1B6A-3248-B0AF-41D6B2970B0A}" type="datetimeFigureOut">
              <a:rPr lang="en-US" smtClean="0"/>
              <a:t>4/6/15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E8F1-591A-954C-B996-74D0BF6F95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B4B3-1B6A-3248-B0AF-41D6B2970B0A}" type="datetimeFigureOut">
              <a:rPr lang="en-US" smtClean="0"/>
              <a:t>4/6/15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E8F1-591A-954C-B996-74D0BF6F95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B4B3-1B6A-3248-B0AF-41D6B2970B0A}" type="datetimeFigureOut">
              <a:rPr lang="en-US" smtClean="0"/>
              <a:t>4/6/15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E8F1-591A-954C-B996-74D0BF6F95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B4B3-1B6A-3248-B0AF-41D6B2970B0A}" type="datetimeFigureOut">
              <a:rPr lang="en-US" smtClean="0"/>
              <a:t>4/6/15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E8F1-591A-954C-B996-74D0BF6F95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B4B3-1B6A-3248-B0AF-41D6B2970B0A}" type="datetimeFigureOut">
              <a:rPr lang="en-US" smtClean="0"/>
              <a:t>4/6/15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E8F1-591A-954C-B996-74D0BF6F95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B4B3-1B6A-3248-B0AF-41D6B2970B0A}" type="datetimeFigureOut">
              <a:rPr lang="en-US" smtClean="0"/>
              <a:t>4/6/15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DE8F1-591A-954C-B996-74D0BF6F95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2B4B3-1B6A-3248-B0AF-41D6B2970B0A}" type="datetimeFigureOut">
              <a:rPr lang="en-US" smtClean="0"/>
              <a:t>4/6/15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DE8F1-591A-954C-B996-74D0BF6F956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-158750"/>
            <a:ext cx="5638800" cy="751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-381000"/>
            <a:ext cx="5562600" cy="741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0"/>
            <a:ext cx="5410200" cy="721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>sehs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Teacher</dc:creator>
  <cp:lastModifiedBy>Teacher</cp:lastModifiedBy>
  <cp:revision>1</cp:revision>
  <dcterms:created xsi:type="dcterms:W3CDTF">2015-04-06T22:22:41Z</dcterms:created>
  <dcterms:modified xsi:type="dcterms:W3CDTF">2015-04-06T22:24:30Z</dcterms:modified>
</cp:coreProperties>
</file>