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5" d="100"/>
          <a:sy n="95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1CD-4153-C04E-B296-F1F555C6D472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9512-6421-A743-AC5F-68953C48E0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1CD-4153-C04E-B296-F1F555C6D472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9512-6421-A743-AC5F-68953C48E0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1CD-4153-C04E-B296-F1F555C6D472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9512-6421-A743-AC5F-68953C48E0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1CD-4153-C04E-B296-F1F555C6D472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9512-6421-A743-AC5F-68953C48E0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1CD-4153-C04E-B296-F1F555C6D472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9512-6421-A743-AC5F-68953C48E0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1CD-4153-C04E-B296-F1F555C6D472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9512-6421-A743-AC5F-68953C48E0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1CD-4153-C04E-B296-F1F555C6D472}" type="datetimeFigureOut">
              <a:rPr lang="en-US" smtClean="0"/>
              <a:t>4/1/15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9512-6421-A743-AC5F-68953C48E0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1CD-4153-C04E-B296-F1F555C6D472}" type="datetimeFigureOut">
              <a:rPr lang="en-US" smtClean="0"/>
              <a:t>4/1/15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9512-6421-A743-AC5F-68953C48E0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1CD-4153-C04E-B296-F1F555C6D472}" type="datetimeFigureOut">
              <a:rPr lang="en-US" smtClean="0"/>
              <a:t>4/1/15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9512-6421-A743-AC5F-68953C48E0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1CD-4153-C04E-B296-F1F555C6D472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9512-6421-A743-AC5F-68953C48E0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1CD-4153-C04E-B296-F1F555C6D472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9512-6421-A743-AC5F-68953C48E0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1B1CD-4153-C04E-B296-F1F555C6D472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09512-6421-A743-AC5F-68953C48E0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1</cp:revision>
  <dcterms:created xsi:type="dcterms:W3CDTF">2015-04-01T19:22:41Z</dcterms:created>
  <dcterms:modified xsi:type="dcterms:W3CDTF">2015-04-01T19:25:50Z</dcterms:modified>
</cp:coreProperties>
</file>