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89" d="100"/>
          <a:sy n="89" d="100"/>
        </p:scale>
        <p:origin x="-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4CDB-1FCF-7B45-AFCB-F4A668D26869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BEC3-F128-2847-83F6-666CF6704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4CDB-1FCF-7B45-AFCB-F4A668D26869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BEC3-F128-2847-83F6-666CF6704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4CDB-1FCF-7B45-AFCB-F4A668D26869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BEC3-F128-2847-83F6-666CF6704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4CDB-1FCF-7B45-AFCB-F4A668D26869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BEC3-F128-2847-83F6-666CF6704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4CDB-1FCF-7B45-AFCB-F4A668D26869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BEC3-F128-2847-83F6-666CF6704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4CDB-1FCF-7B45-AFCB-F4A668D26869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BEC3-F128-2847-83F6-666CF6704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4CDB-1FCF-7B45-AFCB-F4A668D26869}" type="datetimeFigureOut">
              <a:rPr lang="en-US" smtClean="0"/>
              <a:t>4/6/15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BEC3-F128-2847-83F6-666CF6704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4CDB-1FCF-7B45-AFCB-F4A668D26869}" type="datetimeFigureOut">
              <a:rPr lang="en-US" smtClean="0"/>
              <a:t>4/6/15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BEC3-F128-2847-83F6-666CF6704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4CDB-1FCF-7B45-AFCB-F4A668D26869}" type="datetimeFigureOut">
              <a:rPr lang="en-US" smtClean="0"/>
              <a:t>4/6/15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BEC3-F128-2847-83F6-666CF6704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4CDB-1FCF-7B45-AFCB-F4A668D26869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BEC3-F128-2847-83F6-666CF6704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4CDB-1FCF-7B45-AFCB-F4A668D26869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BEC3-F128-2847-83F6-666CF6704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E4CDB-1FCF-7B45-AFCB-F4A668D26869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ABEC3-F128-2847-83F6-666CF6704F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0"/>
            <a:ext cx="52578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0"/>
            <a:ext cx="508635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sehs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Teacher</cp:lastModifiedBy>
  <cp:revision>1</cp:revision>
  <dcterms:created xsi:type="dcterms:W3CDTF">2015-04-06T21:52:06Z</dcterms:created>
  <dcterms:modified xsi:type="dcterms:W3CDTF">2015-04-06T21:55:20Z</dcterms:modified>
</cp:coreProperties>
</file>