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E8228-5493-C541-818E-98C1E8E0865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FF017-6BE3-DB49-A853-7827329919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751BC-50E1-E74C-BE75-84EE3FA894CF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41E5B-9B54-4B46-AB4C-B618FF3EF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 Activity (pg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Cut out the nucleotides and enzymes on the purple sheet</a:t>
            </a:r>
          </a:p>
          <a:p>
            <a:pPr>
              <a:buNone/>
            </a:pPr>
            <a:r>
              <a:rPr lang="en-US" dirty="0" smtClean="0"/>
              <a:t>2. Make a strand of DNA with the sequence: CAACGT</a:t>
            </a:r>
          </a:p>
          <a:p>
            <a:pPr>
              <a:buNone/>
            </a:pPr>
            <a:r>
              <a:rPr lang="en-US" dirty="0" smtClean="0"/>
              <a:t>3. Fill in the complementary bases</a:t>
            </a:r>
          </a:p>
          <a:p>
            <a:pPr>
              <a:buNone/>
            </a:pPr>
            <a:r>
              <a:rPr lang="en-US" dirty="0" smtClean="0"/>
              <a:t>4. Use </a:t>
            </a:r>
            <a:r>
              <a:rPr lang="en-US" dirty="0" err="1" smtClean="0"/>
              <a:t>helicase</a:t>
            </a:r>
            <a:r>
              <a:rPr lang="en-US" dirty="0" smtClean="0"/>
              <a:t> to break the hydrogen bonds between the bases and split them apart. </a:t>
            </a:r>
          </a:p>
          <a:p>
            <a:pPr>
              <a:buNone/>
            </a:pPr>
            <a:r>
              <a:rPr lang="en-US" dirty="0" smtClean="0"/>
              <a:t>5. Use DNA polymerase to add new bases to the lowest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33585</TotalTime>
  <Words>68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DNA Replication Activity (pg 5)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Replication Activity (pg 5)</dc:title>
  <dc:creator>Teacher</dc:creator>
  <cp:lastModifiedBy>Teacher</cp:lastModifiedBy>
  <cp:revision>554</cp:revision>
  <cp:lastPrinted>2017-04-17T22:15:11Z</cp:lastPrinted>
  <dcterms:created xsi:type="dcterms:W3CDTF">2017-04-17T16:38:45Z</dcterms:created>
  <dcterms:modified xsi:type="dcterms:W3CDTF">2017-04-17T22:39:32Z</dcterms:modified>
</cp:coreProperties>
</file>