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55fce01a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55fce01a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55fce01a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455fce01a2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558013a3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558013a3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558013a3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558013a3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558013a3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558013a3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558013a3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558013a3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558013a3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558013a3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558013a3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558013a3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558013a3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558013a3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558013a3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558013a3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TNKWgcFPHqw" TargetMode="External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311700" y="365275"/>
            <a:ext cx="8520600" cy="94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DNA Replication </a:t>
            </a:r>
            <a:endParaRPr/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800" y="1315075"/>
            <a:ext cx="2787900" cy="3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6263" y="221266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8275" y="1204250"/>
            <a:ext cx="3235600" cy="36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000" y="0"/>
            <a:ext cx="2551551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4963" y="1017725"/>
            <a:ext cx="5267325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DNA Replication Activity (pg 5)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Cut out the nucleotides and enzymes on the purple sheet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Make a strand of DNA with the sequence: CAACGT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Fill in the complementary bases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Use helicase to break the hydrogen bonds between the bases and split them apart.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Use DNA polymerase to add new bases to the lowest 2</a:t>
            </a:r>
            <a:endParaRPr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Replicate DNA?</a:t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140275"/>
            <a:ext cx="8520600" cy="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Let’s get ready to Replicate!!!!!!!!!</a:t>
            </a:r>
            <a:endParaRPr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Replication of DNA (pg 4)</a:t>
            </a:r>
            <a:endParaRPr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76725" y="2864850"/>
            <a:ext cx="837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Basis for biological inheritance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376725" y="3607375"/>
            <a:ext cx="18948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Interphase </a:t>
            </a:r>
            <a:endParaRPr sz="2400"/>
          </a:p>
        </p:txBody>
      </p:sp>
      <p:sp>
        <p:nvSpPr>
          <p:cNvPr id="147" name="Google Shape;147;p27"/>
          <p:cNvSpPr txBox="1"/>
          <p:nvPr/>
        </p:nvSpPr>
        <p:spPr>
          <a:xfrm>
            <a:off x="376725" y="1175825"/>
            <a:ext cx="80481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DNA Replication = process of producing two identical replicas of DNA from one </a:t>
            </a:r>
            <a:r>
              <a:rPr lang="en" sz="2400"/>
              <a:t>original</a:t>
            </a:r>
            <a:r>
              <a:rPr lang="en" sz="2400"/>
              <a:t> strand. </a:t>
            </a:r>
            <a:endParaRPr sz="2400"/>
          </a:p>
        </p:txBody>
      </p:sp>
      <p:sp>
        <p:nvSpPr>
          <p:cNvPr id="148" name="Google Shape;148;p27"/>
          <p:cNvSpPr txBox="1"/>
          <p:nvPr/>
        </p:nvSpPr>
        <p:spPr>
          <a:xfrm>
            <a:off x="376725" y="2146150"/>
            <a:ext cx="76482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Occurs in all living organisms 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of Replication</a:t>
            </a:r>
            <a:endParaRPr/>
          </a:p>
        </p:txBody>
      </p:sp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311700" y="1152475"/>
            <a:ext cx="3170100" cy="21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Initiation</a:t>
            </a:r>
            <a:endParaRPr b="1"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Elongation</a:t>
            </a:r>
            <a:endParaRPr b="1"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</a:rPr>
              <a:t>Termination </a:t>
            </a:r>
            <a:endParaRPr b="1" sz="3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This 3D animation shows you how DNA is copied in a cell. It shows how both strands of the DNA helix are unzipped and copied to produce two identical DNA molecules.  &#10;&#10;To download the subtitles (.srt) for this video, please use the following link: https://goo.gl/BSE3Ju and for more information, please view the video and explore related resources on our site: http://www.yourgenome.org/video/dna-replication" id="155" name="Google Shape;155;p28" title="DNA replication - 3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4075" y="1376100"/>
            <a:ext cx="3772834" cy="28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Initiation (pg 4) </a:t>
            </a:r>
            <a:endParaRPr/>
          </a:p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311700" y="1152475"/>
            <a:ext cx="8520600" cy="10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Helicase ( a protein) binds to the DNA and </a:t>
            </a:r>
            <a:r>
              <a:rPr lang="en" sz="2400">
                <a:solidFill>
                  <a:srgbClr val="000000"/>
                </a:solidFill>
              </a:rPr>
              <a:t>unwinds</a:t>
            </a:r>
            <a:r>
              <a:rPr lang="en" sz="2400">
                <a:solidFill>
                  <a:srgbClr val="000000"/>
                </a:solidFill>
              </a:rPr>
              <a:t> and separates it making  replication forks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62" name="Google Shape;1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5779" y="1733550"/>
            <a:ext cx="20955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050" y="2113025"/>
            <a:ext cx="5756601" cy="2924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9"/>
          <p:cNvSpPr/>
          <p:nvPr/>
        </p:nvSpPr>
        <p:spPr>
          <a:xfrm>
            <a:off x="3655725" y="2292225"/>
            <a:ext cx="916200" cy="120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9"/>
          <p:cNvSpPr/>
          <p:nvPr/>
        </p:nvSpPr>
        <p:spPr>
          <a:xfrm>
            <a:off x="3365900" y="3038650"/>
            <a:ext cx="1206000" cy="24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9"/>
          <p:cNvSpPr/>
          <p:nvPr/>
        </p:nvSpPr>
        <p:spPr>
          <a:xfrm>
            <a:off x="3693125" y="4646800"/>
            <a:ext cx="1028400" cy="243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625" y="1231138"/>
            <a:ext cx="5257304" cy="26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Elongation (pg 4)</a:t>
            </a:r>
            <a:endParaRPr/>
          </a:p>
        </p:txBody>
      </p:sp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311700" y="1152475"/>
            <a:ext cx="8520600" cy="10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Primase - attaches a primer (a short sequence of RNA) marks where to start 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80" name="Google Shape;180;p31"/>
          <p:cNvSpPr txBox="1"/>
          <p:nvPr/>
        </p:nvSpPr>
        <p:spPr>
          <a:xfrm>
            <a:off x="455425" y="2357450"/>
            <a:ext cx="76974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DNA Polymerase - </a:t>
            </a:r>
            <a:r>
              <a:rPr lang="en" sz="2400"/>
              <a:t>adds</a:t>
            </a:r>
            <a:r>
              <a:rPr lang="en" sz="2400"/>
              <a:t> bases to the strand and proofreads 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250" y="375050"/>
            <a:ext cx="7711501" cy="452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Termination (pg4)</a:t>
            </a:r>
            <a:endParaRPr/>
          </a:p>
        </p:txBody>
      </p:sp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152175" y="220247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Telomeres</a:t>
            </a:r>
            <a:r>
              <a:rPr lang="en" sz="2400">
                <a:solidFill>
                  <a:srgbClr val="000000"/>
                </a:solidFill>
              </a:rPr>
              <a:t> - </a:t>
            </a: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a compound structure at the end of a chromosome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300" y="2940375"/>
            <a:ext cx="4629150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3"/>
          <p:cNvSpPr txBox="1"/>
          <p:nvPr/>
        </p:nvSpPr>
        <p:spPr>
          <a:xfrm>
            <a:off x="486950" y="1257975"/>
            <a:ext cx="547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