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31e40cf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31e40cf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31e40cfe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31e40cfe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305776e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305776e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305776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305776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305776e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305776e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305776e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305776e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305776e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305776e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305776e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305776e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3305776e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3305776e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3305776e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3305776e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305776e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305776e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hyperlink" Target="https://www.youtube.com/watch?v=PYO4DOdKK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30950"/>
            <a:ext cx="8520600" cy="129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Differentiation 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aka  Cell Fate 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(pg 14, the last page of notes for the cell unit)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609600"/>
            <a:ext cx="47625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020" y="0"/>
            <a:ext cx="451195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Bone Marrow Transplant 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100" y="1152475"/>
            <a:ext cx="4958849" cy="35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6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Differentiation - to make different 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550" y="1698775"/>
            <a:ext cx="5630750" cy="31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891925"/>
            <a:ext cx="8520600" cy="3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25" y="129350"/>
            <a:ext cx="3441350" cy="315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950" y="1857925"/>
            <a:ext cx="3925550" cy="31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 rot="1384316">
            <a:off x="3179655" y="1853824"/>
            <a:ext cx="1924537" cy="1141699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971350" y="3910475"/>
            <a:ext cx="29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24 hours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572000" y="259575"/>
            <a:ext cx="4260300" cy="16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51C75"/>
                </a:solidFill>
              </a:rPr>
              <a:t>50% DNA from egg</a:t>
            </a:r>
            <a:endParaRPr b="1" sz="24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51C75"/>
                </a:solidFill>
              </a:rPr>
              <a:t>50% DNA from sperm </a:t>
            </a:r>
            <a:endParaRPr b="1" sz="24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51C75"/>
                </a:solidFill>
              </a:rPr>
              <a:t>Total = 100% in first cell </a:t>
            </a:r>
            <a:endParaRPr b="1" sz="24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5400"/>
            <a:ext cx="2954025" cy="24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128200" y="2279475"/>
            <a:ext cx="3282300" cy="24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All Cells have the same DNA in them!</a:t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352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Transcription factors 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  <a:highlight>
                  <a:srgbClr val="FFFFFF"/>
                </a:highlight>
              </a:rPr>
              <a:t>proteins that help turn specific genes "on" or "off" by binding to nearby DNA.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600" y="1170125"/>
            <a:ext cx="418737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381125"/>
            <a:ext cx="47625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500" y="547688"/>
            <a:ext cx="41910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873450" y="1152475"/>
            <a:ext cx="39588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00"/>
                </a:solidFill>
              </a:rPr>
              <a:t>Stem Cells</a:t>
            </a:r>
            <a:r>
              <a:rPr b="1" lang="en" sz="2200"/>
              <a:t> </a:t>
            </a:r>
            <a:r>
              <a:rPr lang="en"/>
              <a:t>-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undifferentiated cells that are able to differentiate into specialized cell types.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75" y="445025"/>
            <a:ext cx="457200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932075" y="2654450"/>
            <a:ext cx="38016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Stem cells can become any cell in a body </a:t>
            </a:r>
            <a:endParaRPr/>
          </a:p>
        </p:txBody>
      </p:sp>
      <p:sp>
        <p:nvSpPr>
          <p:cNvPr id="110" name="Google Shape;110;p20"/>
          <p:cNvSpPr txBox="1"/>
          <p:nvPr/>
        </p:nvSpPr>
        <p:spPr>
          <a:xfrm>
            <a:off x="4957175" y="3701150"/>
            <a:ext cx="37764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22222"/>
                </a:solidFill>
                <a:highlight>
                  <a:srgbClr val="FFFFFF"/>
                </a:highlight>
              </a:rPr>
              <a:t>Pluripotent - multiple potential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875" y="351700"/>
            <a:ext cx="7310175" cy="45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