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58" r:id="rId2"/>
    <p:sldId id="259" r:id="rId3"/>
    <p:sldId id="274" r:id="rId4"/>
    <p:sldId id="275" r:id="rId5"/>
    <p:sldId id="276" r:id="rId6"/>
    <p:sldId id="260" r:id="rId7"/>
    <p:sldId id="261" r:id="rId8"/>
    <p:sldId id="263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201F-63FB-4D10-B0DD-2DE2ECD44CA3}" type="datetimeFigureOut">
              <a:rPr lang="en-US" smtClean="0"/>
              <a:pPr/>
              <a:t>1/22/16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9605-A1D2-403B-A99B-5032FC6C2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201F-63FB-4D10-B0DD-2DE2ECD44CA3}" type="datetimeFigureOut">
              <a:rPr lang="en-US" smtClean="0"/>
              <a:pPr/>
              <a:t>1/22/16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9605-A1D2-403B-A99B-5032FC6C2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201F-63FB-4D10-B0DD-2DE2ECD44CA3}" type="datetimeFigureOut">
              <a:rPr lang="en-US" smtClean="0"/>
              <a:pPr/>
              <a:t>1/22/16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9605-A1D2-403B-A99B-5032FC6C2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201F-63FB-4D10-B0DD-2DE2ECD44CA3}" type="datetimeFigureOut">
              <a:rPr lang="en-US" smtClean="0"/>
              <a:pPr/>
              <a:t>1/22/16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9605-A1D2-403B-A99B-5032FC6C2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201F-63FB-4D10-B0DD-2DE2ECD44CA3}" type="datetimeFigureOut">
              <a:rPr lang="en-US" smtClean="0"/>
              <a:pPr/>
              <a:t>1/22/16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9605-A1D2-403B-A99B-5032FC6C2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201F-63FB-4D10-B0DD-2DE2ECD44CA3}" type="datetimeFigureOut">
              <a:rPr lang="en-US" smtClean="0"/>
              <a:pPr/>
              <a:t>1/22/16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9605-A1D2-403B-A99B-5032FC6C2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201F-63FB-4D10-B0DD-2DE2ECD44CA3}" type="datetimeFigureOut">
              <a:rPr lang="en-US" smtClean="0"/>
              <a:pPr/>
              <a:t>1/22/16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9605-A1D2-403B-A99B-5032FC6C2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201F-63FB-4D10-B0DD-2DE2ECD44CA3}" type="datetimeFigureOut">
              <a:rPr lang="en-US" smtClean="0"/>
              <a:pPr/>
              <a:t>1/22/16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9605-A1D2-403B-A99B-5032FC6C2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201F-63FB-4D10-B0DD-2DE2ECD44CA3}" type="datetimeFigureOut">
              <a:rPr lang="en-US" smtClean="0"/>
              <a:pPr/>
              <a:t>1/22/16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9605-A1D2-403B-A99B-5032FC6C2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201F-63FB-4D10-B0DD-2DE2ECD44CA3}" type="datetimeFigureOut">
              <a:rPr lang="en-US" smtClean="0"/>
              <a:pPr/>
              <a:t>1/22/16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9605-A1D2-403B-A99B-5032FC6C2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1201F-63FB-4D10-B0DD-2DE2ECD44CA3}" type="datetimeFigureOut">
              <a:rPr lang="en-US" smtClean="0"/>
              <a:pPr/>
              <a:t>1/22/16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19605-A1D2-403B-A99B-5032FC6C2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1201F-63FB-4D10-B0DD-2DE2ECD44CA3}" type="datetimeFigureOut">
              <a:rPr lang="en-US" smtClean="0"/>
              <a:pPr/>
              <a:t>1/22/16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19605-A1D2-403B-A99B-5032FC6C25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 Plasma Membrane (page 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attached to the surface or embedded in the membrane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667000"/>
            <a:ext cx="5257800" cy="4005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attached to the surface or embedded in the membrane</a:t>
            </a:r>
          </a:p>
          <a:p>
            <a:r>
              <a:rPr lang="en-US" dirty="0" smtClean="0"/>
              <a:t>Involved in transport through the membrane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attached to the surface or embedded in the membrane</a:t>
            </a:r>
          </a:p>
          <a:p>
            <a:r>
              <a:rPr lang="en-US" dirty="0" smtClean="0"/>
              <a:t>Involved in transport through the membrane</a:t>
            </a:r>
          </a:p>
          <a:p>
            <a:r>
              <a:rPr lang="en-US" dirty="0" smtClean="0"/>
              <a:t>Channel proteins form “tunnels” that allow substances through the membrane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attached to the surface or embedded in the membrane</a:t>
            </a:r>
          </a:p>
          <a:p>
            <a:r>
              <a:rPr lang="en-US" dirty="0" smtClean="0"/>
              <a:t>Involved in transport through the membrane</a:t>
            </a:r>
          </a:p>
          <a:p>
            <a:r>
              <a:rPr lang="en-US" dirty="0" smtClean="0"/>
              <a:t>Channel proteins form “tunnels” that allow substances through the membrane</a:t>
            </a:r>
          </a:p>
          <a:p>
            <a:r>
              <a:rPr lang="en-US" dirty="0" smtClean="0"/>
              <a:t>Carrier proteins bind to substances and carry them through the membrane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Attached to the surface of the cell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2286000"/>
            <a:ext cx="57150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371600" y="5181600"/>
            <a:ext cx="5715000" cy="1371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Attached to the surface of the cell</a:t>
            </a:r>
          </a:p>
          <a:p>
            <a:r>
              <a:rPr lang="en-US" dirty="0" smtClean="0"/>
              <a:t>Help cells to identify other cells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Cholesterol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Embedded in membrane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Cholesterol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Embedded in membrane</a:t>
            </a:r>
          </a:p>
          <a:p>
            <a:r>
              <a:rPr lang="en-US" dirty="0" smtClean="0"/>
              <a:t>Helps stabilize and strengthen the cell membrane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Cholesterol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Embedded in membrane</a:t>
            </a:r>
          </a:p>
          <a:p>
            <a:r>
              <a:rPr lang="en-US" dirty="0" smtClean="0"/>
              <a:t>Helps stabilize and strengthen the cell membrane</a:t>
            </a:r>
          </a:p>
          <a:p>
            <a:r>
              <a:rPr lang="en-US" dirty="0" smtClean="0"/>
              <a:t>Hydroxyl (OH) group is oriented to the outside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4439511"/>
            <a:ext cx="3429000" cy="2418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 Plasma Membrane (page 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Maintains the proper concentration of materials inside a cell by controlling the passage of materials in and out of the cell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 Plasma Membrane (page 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Maintains the proper concentration of materials inside a cell by controlling the passage of materials in and out of the cell</a:t>
            </a:r>
          </a:p>
          <a:p>
            <a:r>
              <a:rPr lang="en-US" dirty="0" smtClean="0"/>
              <a:t>Selectively permeable: allows some materials to pass through while keeping others 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 Plasma Membrane (page 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Maintains the proper concentration of materials inside a cell by controlling the passage of materials in and out of the cell</a:t>
            </a:r>
          </a:p>
          <a:p>
            <a:r>
              <a:rPr lang="en-US" dirty="0" smtClean="0"/>
              <a:t>Selectively permeable: allows some materials to pass through while keeping others out</a:t>
            </a:r>
          </a:p>
          <a:p>
            <a:r>
              <a:rPr lang="en-US" dirty="0" smtClean="0"/>
              <a:t>All cells have a plasma membrane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Notes: Plasma Membrane (page 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Maintains the proper concentration of materials inside a cell by controlling the passage of materials in and out of the cell</a:t>
            </a:r>
          </a:p>
          <a:p>
            <a:r>
              <a:rPr lang="en-US" dirty="0" smtClean="0"/>
              <a:t>Selectively permeable: allows some materials to pass through while keeping others out</a:t>
            </a:r>
          </a:p>
          <a:p>
            <a:r>
              <a:rPr lang="en-US" dirty="0" smtClean="0"/>
              <a:t>All cells have a plasma membrane</a:t>
            </a:r>
          </a:p>
          <a:p>
            <a:r>
              <a:rPr lang="en-US" dirty="0" smtClean="0"/>
              <a:t>Made of phospholipids plus proteins, carbohydrates, and cholesterol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Phospholipids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“Head” end hydrophilic (loves water)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Phospholipids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“Head” end hydrophilic (loves water) </a:t>
            </a:r>
          </a:p>
          <a:p>
            <a:r>
              <a:rPr lang="en-US" dirty="0" smtClean="0"/>
              <a:t>“Tail” end hydrophobic (hates water)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Phospholipids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“Head” end hydrophilic (loves water) </a:t>
            </a:r>
          </a:p>
          <a:p>
            <a:r>
              <a:rPr lang="en-US" dirty="0" smtClean="0"/>
              <a:t>“Tail” end hydrophobic (hates water)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2847906"/>
            <a:ext cx="4191000" cy="4010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676400" y="2743200"/>
            <a:ext cx="2971800" cy="411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Phospholipids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“Head” end hydrophilic (loves water) </a:t>
            </a:r>
          </a:p>
          <a:p>
            <a:r>
              <a:rPr lang="en-US" dirty="0" smtClean="0"/>
              <a:t>“Tail” end hydrophobic (hates water) </a:t>
            </a:r>
          </a:p>
          <a:p>
            <a:r>
              <a:rPr lang="en-US" dirty="0" smtClean="0"/>
              <a:t>Form a bi-layer with hydrophobic tails in the middle and hydrophilic heads pointed outward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733800"/>
            <a:ext cx="3886200" cy="3096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16991</TotalTime>
  <Words>427</Words>
  <Application>Microsoft Office PowerPoint</Application>
  <PresentationFormat>On-screen Show (4:3)</PresentationFormat>
  <Paragraphs>55</Paragraphs>
  <Slides>18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Notes: Plasma Membrane (page 8)</vt:lpstr>
      <vt:lpstr>Notes: Plasma Membrane (page 8)</vt:lpstr>
      <vt:lpstr>Notes: Plasma Membrane (page 8)</vt:lpstr>
      <vt:lpstr>Notes: Plasma Membrane (page 8)</vt:lpstr>
      <vt:lpstr>Notes: Plasma Membrane (page 8)</vt:lpstr>
      <vt:lpstr>Phospholipids</vt:lpstr>
      <vt:lpstr>Phospholipids</vt:lpstr>
      <vt:lpstr>Phospholipids</vt:lpstr>
      <vt:lpstr>Phospholipids</vt:lpstr>
      <vt:lpstr>Proteins</vt:lpstr>
      <vt:lpstr>Proteins</vt:lpstr>
      <vt:lpstr>Proteins</vt:lpstr>
      <vt:lpstr>Proteins</vt:lpstr>
      <vt:lpstr>Carbohydrates</vt:lpstr>
      <vt:lpstr>Carbohydrates</vt:lpstr>
      <vt:lpstr>Cholesterol</vt:lpstr>
      <vt:lpstr>Cholesterol</vt:lpstr>
      <vt:lpstr>Cholesterol</vt:lpstr>
    </vt:vector>
  </TitlesOfParts>
  <Company>4J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South Eugene High School</dc:creator>
  <cp:lastModifiedBy>Teacher</cp:lastModifiedBy>
  <cp:revision>141</cp:revision>
  <dcterms:created xsi:type="dcterms:W3CDTF">2016-01-22T23:24:31Z</dcterms:created>
  <dcterms:modified xsi:type="dcterms:W3CDTF">2016-01-22T23:25:40Z</dcterms:modified>
</cp:coreProperties>
</file>