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9" r:id="rId3"/>
    <p:sldId id="258" r:id="rId4"/>
    <p:sldId id="262" r:id="rId5"/>
    <p:sldId id="263" r:id="rId6"/>
    <p:sldId id="264" r:id="rId7"/>
    <p:sldId id="265" r:id="rId8"/>
    <p:sldId id="266" r:id="rId9"/>
    <p:sldId id="259" r:id="rId10"/>
    <p:sldId id="267" r:id="rId11"/>
    <p:sldId id="268" r:id="rId12"/>
    <p:sldId id="269" r:id="rId13"/>
    <p:sldId id="261" r:id="rId14"/>
    <p:sldId id="270" r:id="rId15"/>
    <p:sldId id="271" r:id="rId16"/>
    <p:sldId id="272" r:id="rId17"/>
    <p:sldId id="260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99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42078-FAB6-4425-9676-7BE76A439D89}" type="datetimeFigureOut">
              <a:rPr lang="en-US" smtClean="0"/>
              <a:pPr/>
              <a:t>6/4/18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A2B29-0859-493F-9B8E-464E5D6CD0D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 (pg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* Leave space in the margin to draw the molecules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Fatty acids</a:t>
            </a:r>
          </a:p>
          <a:p>
            <a:r>
              <a:rPr lang="en-US" dirty="0" smtClean="0"/>
              <a:t>Made almost entirely of C and 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Fatty acids</a:t>
            </a:r>
          </a:p>
          <a:p>
            <a:r>
              <a:rPr lang="en-US" dirty="0" smtClean="0"/>
              <a:t>Made almost entirely of C and H</a:t>
            </a:r>
          </a:p>
          <a:p>
            <a:r>
              <a:rPr lang="en-US" dirty="0" smtClean="0"/>
              <a:t>Long carbon chains or rings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Fatty acids</a:t>
            </a:r>
          </a:p>
          <a:p>
            <a:r>
              <a:rPr lang="en-US" dirty="0" smtClean="0"/>
              <a:t>Made almost entirely of C and H</a:t>
            </a:r>
          </a:p>
          <a:p>
            <a:r>
              <a:rPr lang="en-US" dirty="0" smtClean="0"/>
              <a:t>Long carbon chains or rings</a:t>
            </a:r>
          </a:p>
          <a:p>
            <a:r>
              <a:rPr lang="en-US" dirty="0" smtClean="0"/>
              <a:t>Functions: Energy storage, insulation, cell membranes, hormone precursors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Nucleotides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Nucleotides</a:t>
            </a:r>
          </a:p>
          <a:p>
            <a:r>
              <a:rPr lang="en-US" dirty="0" smtClean="0"/>
              <a:t>Structure = Sugar + Phosphate + Base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Nucleotides</a:t>
            </a:r>
          </a:p>
          <a:p>
            <a:r>
              <a:rPr lang="en-US" dirty="0" smtClean="0"/>
              <a:t>Structure = Sugar + Phosphate + Base</a:t>
            </a:r>
          </a:p>
          <a:p>
            <a:r>
              <a:rPr lang="en-US" dirty="0" smtClean="0"/>
              <a:t>Examples: DNA, RNA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Nucleic acids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Nucleotides</a:t>
            </a:r>
          </a:p>
          <a:p>
            <a:r>
              <a:rPr lang="en-US" dirty="0" smtClean="0"/>
              <a:t>Structure = Sugar + Phosphate + Base</a:t>
            </a:r>
          </a:p>
          <a:p>
            <a:r>
              <a:rPr lang="en-US" dirty="0" smtClean="0"/>
              <a:t>Examples: DNA, RNA</a:t>
            </a:r>
          </a:p>
          <a:p>
            <a:r>
              <a:rPr lang="en-US" dirty="0" smtClean="0"/>
              <a:t>Function: Store genetic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  <a:p>
            <a:r>
              <a:rPr lang="en-US" dirty="0" smtClean="0"/>
              <a:t>Long chains of amino acids that fold up into complex shapes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Macromolecules (</a:t>
            </a:r>
            <a:r>
              <a:rPr lang="en-US" smtClean="0"/>
              <a:t>pg 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molecules. Made of subunits.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  <a:p>
            <a:r>
              <a:rPr lang="en-US" dirty="0" smtClean="0"/>
              <a:t>Long chains of amino acids that fold up into complex shapes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Transport (move things in and out of cells)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  <a:p>
            <a:r>
              <a:rPr lang="en-US" dirty="0" smtClean="0"/>
              <a:t>Long chains of amino acids that fold up into complex shapes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Transport (move things in and out of cells)</a:t>
            </a:r>
          </a:p>
          <a:p>
            <a:pPr lvl="1"/>
            <a:r>
              <a:rPr lang="en-US" dirty="0" smtClean="0"/>
              <a:t>Structural (Keratin forms outer layer of skin)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Amino acids</a:t>
            </a:r>
          </a:p>
          <a:p>
            <a:r>
              <a:rPr lang="en-US" dirty="0" smtClean="0"/>
              <a:t>Contain C,H,O,N,P,S</a:t>
            </a:r>
          </a:p>
          <a:p>
            <a:r>
              <a:rPr lang="en-US" dirty="0" smtClean="0"/>
              <a:t>Long chains of amino acids that fold up into complex shapes</a:t>
            </a:r>
          </a:p>
          <a:p>
            <a:r>
              <a:rPr lang="en-US" dirty="0" smtClean="0"/>
              <a:t>Functions:</a:t>
            </a:r>
          </a:p>
          <a:p>
            <a:pPr lvl="1"/>
            <a:r>
              <a:rPr lang="en-US" dirty="0" smtClean="0"/>
              <a:t>Transport (move things in and out of cells)</a:t>
            </a:r>
          </a:p>
          <a:p>
            <a:pPr lvl="1"/>
            <a:r>
              <a:rPr lang="en-US" dirty="0" smtClean="0"/>
              <a:t>Structural (Keratin forms outer layer of skin)</a:t>
            </a:r>
          </a:p>
          <a:p>
            <a:pPr lvl="1"/>
            <a:r>
              <a:rPr lang="en-US" dirty="0" smtClean="0"/>
              <a:t>Enzymes (speed up chemical reactions)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00"/>
            <a:ext cx="6248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Drawings (put in margin on </a:t>
            </a:r>
            <a:r>
              <a:rPr lang="en-US" dirty="0" err="1" smtClean="0"/>
              <a:t>pg</a:t>
            </a:r>
            <a:r>
              <a:rPr lang="en-US" dirty="0" smtClean="0"/>
              <a:t> 6)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1371600"/>
            <a:ext cx="4117228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2556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Output (pg 7)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Write a “help wanted” ad for a macromolecule</a:t>
            </a:r>
          </a:p>
          <a:p>
            <a:r>
              <a:rPr lang="en-US" dirty="0" smtClean="0"/>
              <a:t>Include:</a:t>
            </a:r>
          </a:p>
          <a:p>
            <a:pPr marL="514350" indent="-514350">
              <a:buAutoNum type="arabicPeriod"/>
            </a:pPr>
            <a:r>
              <a:rPr lang="en-US" dirty="0" smtClean="0"/>
              <a:t>A description of the job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location of the job</a:t>
            </a:r>
          </a:p>
          <a:p>
            <a:pPr marL="514350" indent="-514350">
              <a:buAutoNum type="arabicPeriod"/>
            </a:pPr>
            <a:r>
              <a:rPr lang="en-US" dirty="0" smtClean="0"/>
              <a:t>The characteristics the macromolecule needs to do the job well</a:t>
            </a:r>
          </a:p>
          <a:p>
            <a:pPr marL="514350" indent="-514350">
              <a:buNone/>
            </a:pPr>
            <a:r>
              <a:rPr lang="en-US" dirty="0" smtClean="0"/>
              <a:t>Example: </a:t>
            </a:r>
          </a:p>
          <a:p>
            <a:pPr marL="514350" indent="-514350">
              <a:buNone/>
            </a:pPr>
            <a:r>
              <a:rPr lang="en-US" dirty="0" smtClean="0"/>
              <a:t>Protein Needed! We need a fast, efficient protein to transport items in and out of a liver cell. You will work in the plasma membrane. Previous experience transporting glucose molecules a plus. You must be made of amino acids, have a complicated shape, and be ready to work hard!  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Monosaccharides</a:t>
            </a:r>
            <a:r>
              <a:rPr lang="en-US" dirty="0" smtClean="0"/>
              <a:t>: Glucose, Fructose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Monosaccharides</a:t>
            </a:r>
            <a:r>
              <a:rPr lang="en-US" dirty="0" smtClean="0"/>
              <a:t>: Glucose, Fructose</a:t>
            </a:r>
          </a:p>
          <a:p>
            <a:pPr lvl="1"/>
            <a:r>
              <a:rPr lang="en-US" dirty="0" smtClean="0"/>
              <a:t>Disaccharides: Sucrose (table sugar), Lactose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Monosaccharides</a:t>
            </a:r>
            <a:r>
              <a:rPr lang="en-US" dirty="0" smtClean="0"/>
              <a:t>: Glucose, Fructose</a:t>
            </a:r>
          </a:p>
          <a:p>
            <a:pPr lvl="1"/>
            <a:r>
              <a:rPr lang="en-US" dirty="0" smtClean="0"/>
              <a:t>Disaccharides: Sucrose (table sugar), Lactose</a:t>
            </a:r>
          </a:p>
          <a:p>
            <a:pPr lvl="1"/>
            <a:r>
              <a:rPr lang="en-US" dirty="0" smtClean="0"/>
              <a:t>Polysaccharides: Starch, Glycogen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Carbohydrates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Subunits = Sugars</a:t>
            </a:r>
          </a:p>
          <a:p>
            <a:r>
              <a:rPr lang="en-US" dirty="0" smtClean="0"/>
              <a:t>Contain C,H,O arranged in rings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Monosaccharides</a:t>
            </a:r>
            <a:r>
              <a:rPr lang="en-US" dirty="0" smtClean="0"/>
              <a:t>: Glucose, Fructose</a:t>
            </a:r>
          </a:p>
          <a:p>
            <a:pPr lvl="1"/>
            <a:r>
              <a:rPr lang="en-US" dirty="0" smtClean="0"/>
              <a:t>Disaccharides: Sucrose (table sugar), Lactose</a:t>
            </a:r>
          </a:p>
          <a:p>
            <a:pPr lvl="1"/>
            <a:r>
              <a:rPr lang="en-US" dirty="0" smtClean="0"/>
              <a:t>Polysaccharides: Starch, Glycogen</a:t>
            </a:r>
          </a:p>
          <a:p>
            <a:r>
              <a:rPr lang="en-US" dirty="0" smtClean="0"/>
              <a:t>Functions: </a:t>
            </a:r>
          </a:p>
          <a:p>
            <a:pPr lvl="1"/>
            <a:r>
              <a:rPr lang="en-US" dirty="0" smtClean="0"/>
              <a:t>Energy, </a:t>
            </a:r>
            <a:r>
              <a:rPr lang="en-US" dirty="0" smtClean="0">
                <a:sym typeface="Wingdings" pitchFamily="2" charset="2"/>
              </a:rPr>
              <a:t>food storage, cell identification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Lipids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Subunits = Fatty acids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65420</TotalTime>
  <Words>597</Words>
  <Application>Microsoft Macintosh PowerPoint</Application>
  <PresentationFormat>On-screen Show (4:3)</PresentationFormat>
  <Paragraphs>103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Macromolecules (pg 6)</vt:lpstr>
      <vt:lpstr>Macromolecules (pg 6)</vt:lpstr>
      <vt:lpstr>1. Carbohydrates</vt:lpstr>
      <vt:lpstr>Carbohydrates</vt:lpstr>
      <vt:lpstr>Carbohydrates</vt:lpstr>
      <vt:lpstr>Carbohydrates</vt:lpstr>
      <vt:lpstr>Carbohydrates</vt:lpstr>
      <vt:lpstr>Carbohydrates</vt:lpstr>
      <vt:lpstr>2. Lipids</vt:lpstr>
      <vt:lpstr>Lipids</vt:lpstr>
      <vt:lpstr>Lipids</vt:lpstr>
      <vt:lpstr>Lipids</vt:lpstr>
      <vt:lpstr>3. Nucleic acids</vt:lpstr>
      <vt:lpstr>Nucleic acids</vt:lpstr>
      <vt:lpstr>Nucleic acids</vt:lpstr>
      <vt:lpstr>Nucleic acids</vt:lpstr>
      <vt:lpstr>4. Proteins</vt:lpstr>
      <vt:lpstr>Proteins</vt:lpstr>
      <vt:lpstr>Proteins</vt:lpstr>
      <vt:lpstr>Proteins</vt:lpstr>
      <vt:lpstr>Proteins</vt:lpstr>
      <vt:lpstr>Proteins</vt:lpstr>
      <vt:lpstr>PowerPoint Presentation</vt:lpstr>
      <vt:lpstr>Drawings (put in margin on pg 6)</vt:lpstr>
      <vt:lpstr>Output (pg 7) </vt:lpstr>
    </vt:vector>
  </TitlesOfParts>
  <Company>4J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South Eugene High School</dc:creator>
  <cp:lastModifiedBy>Eugene School District 4J</cp:lastModifiedBy>
  <cp:revision>101</cp:revision>
  <dcterms:created xsi:type="dcterms:W3CDTF">2016-09-26T16:40:57Z</dcterms:created>
  <dcterms:modified xsi:type="dcterms:W3CDTF">2018-06-04T21:55:34Z</dcterms:modified>
</cp:coreProperties>
</file>