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2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9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1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1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6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1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1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B479B-1E44-1842-AAF9-EC9E12745638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6E5B1-EE01-7649-96AB-223CB314B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3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46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4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0"/>
            <a:ext cx="5146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7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2018-06-04T18:28:25Z</dcterms:created>
  <dcterms:modified xsi:type="dcterms:W3CDTF">2018-06-04T18:29:58Z</dcterms:modified>
</cp:coreProperties>
</file>