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4F13-D8D0-A743-B67E-5B33EA3DB6E3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015F-2DAB-6840-9014-7FE3EF577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9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4F13-D8D0-A743-B67E-5B33EA3DB6E3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015F-2DAB-6840-9014-7FE3EF577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7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4F13-D8D0-A743-B67E-5B33EA3DB6E3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015F-2DAB-6840-9014-7FE3EF577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1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4F13-D8D0-A743-B67E-5B33EA3DB6E3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015F-2DAB-6840-9014-7FE3EF577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3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4F13-D8D0-A743-B67E-5B33EA3DB6E3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015F-2DAB-6840-9014-7FE3EF577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9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4F13-D8D0-A743-B67E-5B33EA3DB6E3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015F-2DAB-6840-9014-7FE3EF577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3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4F13-D8D0-A743-B67E-5B33EA3DB6E3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015F-2DAB-6840-9014-7FE3EF577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1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4F13-D8D0-A743-B67E-5B33EA3DB6E3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015F-2DAB-6840-9014-7FE3EF577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2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4F13-D8D0-A743-B67E-5B33EA3DB6E3}" type="datetimeFigureOut">
              <a:rPr lang="en-US" smtClean="0"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015F-2DAB-6840-9014-7FE3EF577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6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4F13-D8D0-A743-B67E-5B33EA3DB6E3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015F-2DAB-6840-9014-7FE3EF577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6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4F13-D8D0-A743-B67E-5B33EA3DB6E3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015F-2DAB-6840-9014-7FE3EF577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1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04F13-D8D0-A743-B67E-5B33EA3DB6E3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9015F-2DAB-6840-9014-7FE3EF577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900" y="0"/>
            <a:ext cx="51465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62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399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33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School District 4J</dc:creator>
  <cp:lastModifiedBy>Eugene School District 4J</cp:lastModifiedBy>
  <cp:revision>1</cp:revision>
  <dcterms:created xsi:type="dcterms:W3CDTF">2018-06-04T22:10:24Z</dcterms:created>
  <dcterms:modified xsi:type="dcterms:W3CDTF">2018-06-04T22:11:15Z</dcterms:modified>
</cp:coreProperties>
</file>