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7" r:id="rId2"/>
    <p:sldId id="265" r:id="rId3"/>
    <p:sldId id="258" r:id="rId4"/>
    <p:sldId id="259" r:id="rId5"/>
    <p:sldId id="266" r:id="rId6"/>
    <p:sldId id="267" r:id="rId7"/>
    <p:sldId id="268" r:id="rId8"/>
    <p:sldId id="269" r:id="rId9"/>
    <p:sldId id="264" r:id="rId10"/>
    <p:sldId id="270" r:id="rId11"/>
    <p:sldId id="260" r:id="rId12"/>
    <p:sldId id="271" r:id="rId13"/>
    <p:sldId id="261" r:id="rId14"/>
    <p:sldId id="262" r:id="rId15"/>
    <p:sldId id="272" r:id="rId16"/>
    <p:sldId id="273" r:id="rId17"/>
    <p:sldId id="274" r:id="rId18"/>
    <p:sldId id="275" r:id="rId19"/>
    <p:sldId id="263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2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C4FD8-FE42-D24E-A7CA-4A9ACF7FFA3A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A5140-73CB-2945-83B1-10A0409BD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C768-0EAD-43C4-81DE-D53C1014AE8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E7D41-D726-4FF4-B9A8-79CD12B26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Vertebrae </a:t>
            </a:r>
            <a:r>
              <a:rPr lang="en-US" dirty="0" smtClean="0"/>
              <a:t>and Ribs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Vertebrae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Atlas (C1): Holds up the skull and allows you to nod “yes”</a:t>
            </a:r>
          </a:p>
          <a:p>
            <a:r>
              <a:rPr lang="en-US" dirty="0" smtClean="0"/>
              <a:t>Axis (C2): Allows you to rotate your head from side to side to say “no”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Intervertebral</a:t>
            </a:r>
            <a:r>
              <a:rPr lang="en-US" dirty="0" smtClean="0"/>
              <a:t> Discs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ring of </a:t>
            </a:r>
            <a:r>
              <a:rPr lang="en-US" dirty="0" err="1" smtClean="0"/>
              <a:t>fibrocartilage</a:t>
            </a:r>
            <a:r>
              <a:rPr lang="en-US" dirty="0" smtClean="0"/>
              <a:t> and a soft, elastic interior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Intervertebral</a:t>
            </a:r>
            <a:r>
              <a:rPr lang="en-US" dirty="0" smtClean="0"/>
              <a:t> Discs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ring of </a:t>
            </a:r>
            <a:r>
              <a:rPr lang="en-US" dirty="0" err="1" smtClean="0"/>
              <a:t>fibrocartilage</a:t>
            </a:r>
            <a:r>
              <a:rPr lang="en-US" dirty="0" smtClean="0"/>
              <a:t> and a soft, elastic interior</a:t>
            </a:r>
          </a:p>
          <a:p>
            <a:r>
              <a:rPr lang="en-US" dirty="0" smtClean="0"/>
              <a:t>Form cushions between adjacent vertebrae, allow spinal movement, and absorb shocks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vertebra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Breastbone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Breastbone</a:t>
            </a:r>
          </a:p>
          <a:p>
            <a:r>
              <a:rPr lang="en-US" dirty="0" smtClean="0"/>
              <a:t>Articulates with clavicles and ribs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Breastbone</a:t>
            </a:r>
          </a:p>
          <a:p>
            <a:r>
              <a:rPr lang="en-US" dirty="0" smtClean="0"/>
              <a:t>Articulates with clavicles and ribs</a:t>
            </a:r>
          </a:p>
          <a:p>
            <a:r>
              <a:rPr lang="en-US" dirty="0" smtClean="0"/>
              <a:t>3 parts: </a:t>
            </a:r>
          </a:p>
          <a:p>
            <a:pPr lvl="1"/>
            <a:r>
              <a:rPr lang="en-US" dirty="0" err="1" smtClean="0"/>
              <a:t>Manubrium</a:t>
            </a:r>
            <a:r>
              <a:rPr lang="en-US" dirty="0" smtClean="0"/>
              <a:t>: upper, triangular shaped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Breastbone</a:t>
            </a:r>
          </a:p>
          <a:p>
            <a:r>
              <a:rPr lang="en-US" dirty="0" smtClean="0"/>
              <a:t>Articulates with clavicles and ribs</a:t>
            </a:r>
          </a:p>
          <a:p>
            <a:r>
              <a:rPr lang="en-US" dirty="0" smtClean="0"/>
              <a:t>3 parts: </a:t>
            </a:r>
          </a:p>
          <a:p>
            <a:pPr lvl="1"/>
            <a:r>
              <a:rPr lang="en-US" dirty="0" err="1" smtClean="0"/>
              <a:t>Manubrium</a:t>
            </a:r>
            <a:r>
              <a:rPr lang="en-US" dirty="0" smtClean="0"/>
              <a:t>: upper, triangular shaped</a:t>
            </a:r>
          </a:p>
          <a:p>
            <a:pPr lvl="1"/>
            <a:r>
              <a:rPr lang="en-US" dirty="0" smtClean="0"/>
              <a:t>Body: middle, largest part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Breastbone</a:t>
            </a:r>
          </a:p>
          <a:p>
            <a:r>
              <a:rPr lang="en-US" dirty="0" smtClean="0"/>
              <a:t>Articulates with clavicles and ribs</a:t>
            </a:r>
          </a:p>
          <a:p>
            <a:r>
              <a:rPr lang="en-US" dirty="0" smtClean="0"/>
              <a:t>3 parts: </a:t>
            </a:r>
          </a:p>
          <a:p>
            <a:pPr lvl="1"/>
            <a:r>
              <a:rPr lang="en-US" dirty="0" err="1" smtClean="0"/>
              <a:t>Manubrium</a:t>
            </a:r>
            <a:r>
              <a:rPr lang="en-US" dirty="0" smtClean="0"/>
              <a:t>: upper, triangular shaped</a:t>
            </a:r>
          </a:p>
          <a:p>
            <a:pPr lvl="1"/>
            <a:r>
              <a:rPr lang="en-US" dirty="0" smtClean="0"/>
              <a:t>Body: middle, largest part</a:t>
            </a:r>
          </a:p>
          <a:p>
            <a:pPr lvl="1"/>
            <a:r>
              <a:rPr lang="en-US" dirty="0" err="1" smtClean="0"/>
              <a:t>Xiphoid</a:t>
            </a:r>
            <a:r>
              <a:rPr lang="en-US" dirty="0" smtClean="0"/>
              <a:t> process: lowest, smallest part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pairs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Vertebrae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Vertebral column (spine) contains 26 vertebrae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pairs</a:t>
            </a:r>
          </a:p>
          <a:p>
            <a:r>
              <a:rPr lang="en-US" dirty="0" smtClean="0"/>
              <a:t>True ribs: Upper 7 pairs. Attach directly to sternum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pairs</a:t>
            </a:r>
          </a:p>
          <a:p>
            <a:r>
              <a:rPr lang="en-US" dirty="0" smtClean="0"/>
              <a:t>True ribs: Upper 7 pairs. Attach directly to sternum</a:t>
            </a:r>
          </a:p>
          <a:p>
            <a:r>
              <a:rPr lang="en-US" dirty="0" smtClean="0"/>
              <a:t>False ribs: Lower 5 pairs</a:t>
            </a:r>
          </a:p>
          <a:p>
            <a:pPr lvl="1"/>
            <a:r>
              <a:rPr lang="en-US" dirty="0" err="1" smtClean="0"/>
              <a:t>Vertebrochondral</a:t>
            </a:r>
            <a:r>
              <a:rPr lang="en-US" dirty="0" smtClean="0"/>
              <a:t> (3 pairs): attach to sternum by joining with the cartilages of the ribs above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pairs</a:t>
            </a:r>
          </a:p>
          <a:p>
            <a:r>
              <a:rPr lang="en-US" dirty="0" smtClean="0"/>
              <a:t>True ribs: Upper 7 pairs. Attach directly to sternum</a:t>
            </a:r>
          </a:p>
          <a:p>
            <a:r>
              <a:rPr lang="en-US" dirty="0" smtClean="0"/>
              <a:t>False ribs: Lower 5 pairs</a:t>
            </a:r>
          </a:p>
          <a:p>
            <a:pPr lvl="1"/>
            <a:r>
              <a:rPr lang="en-US" dirty="0" err="1" smtClean="0"/>
              <a:t>Vertebrochondral</a:t>
            </a:r>
            <a:r>
              <a:rPr lang="en-US" dirty="0" smtClean="0"/>
              <a:t> (3 pairs): attach to sternum by joining with the cartilages of the ribs above</a:t>
            </a:r>
          </a:p>
          <a:p>
            <a:pPr lvl="1"/>
            <a:r>
              <a:rPr lang="en-US" dirty="0" smtClean="0"/>
              <a:t>Floating (2 pairs): lowermost ribs. Do not attach to sternum at all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Structure of a vertebra (</a:t>
            </a:r>
            <a:r>
              <a:rPr lang="en-US" dirty="0" err="1" smtClean="0"/>
              <a:t>pg</a:t>
            </a:r>
            <a:r>
              <a:rPr lang="en-US" dirty="0" smtClean="0"/>
              <a:t> 7)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16898"/>
            <a:ext cx="7391400" cy="554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2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Vertebrae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Vertebral column (spine) contains 26 vertebrae</a:t>
            </a:r>
          </a:p>
          <a:p>
            <a:r>
              <a:rPr lang="en-US" dirty="0" smtClean="0"/>
              <a:t>Functions: encloses and protects the spinal cord, supports the head, serves as attachment point for ribs, pelvis, and muscles of the back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Vertebral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Cervical Vertebrae (7): Neck region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Vertebral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Cervical Vertebrae (7): Neck region</a:t>
            </a:r>
          </a:p>
          <a:p>
            <a:r>
              <a:rPr lang="en-US" dirty="0" smtClean="0"/>
              <a:t>Thoracic Vertebrae (12): Posterior to thoracic cavity. Articulate with ribs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Vertebral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Cervical Vertebrae (7): Neck region</a:t>
            </a:r>
          </a:p>
          <a:p>
            <a:r>
              <a:rPr lang="en-US" dirty="0" smtClean="0"/>
              <a:t>Thoracic Vertebrae (12): Posterior to thoracic cavity. Articulate with ribs</a:t>
            </a:r>
          </a:p>
          <a:p>
            <a:r>
              <a:rPr lang="en-US" dirty="0" smtClean="0"/>
              <a:t>Lumbar Vertebrae (5): Lower back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Vertebral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Cervical Vertebrae (7): Neck region</a:t>
            </a:r>
          </a:p>
          <a:p>
            <a:r>
              <a:rPr lang="en-US" dirty="0" smtClean="0"/>
              <a:t>Thoracic Vertebrae (12): Posterior to thoracic cavity. Articulate with ribs</a:t>
            </a:r>
          </a:p>
          <a:p>
            <a:r>
              <a:rPr lang="en-US" dirty="0" smtClean="0"/>
              <a:t>Lumbar Vertebrae (5): Lower back</a:t>
            </a:r>
          </a:p>
          <a:p>
            <a:r>
              <a:rPr lang="en-US" dirty="0" smtClean="0"/>
              <a:t>Sacrum (1): Five fused vertebrae. Articulates with pelvis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Vertebral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Cervical Vertebrae (7): Neck region</a:t>
            </a:r>
          </a:p>
          <a:p>
            <a:r>
              <a:rPr lang="en-US" dirty="0" smtClean="0"/>
              <a:t>Thoracic Vertebrae (12): Posterior to thoracic cavity. Articulate with ribs</a:t>
            </a:r>
          </a:p>
          <a:p>
            <a:r>
              <a:rPr lang="en-US" dirty="0" smtClean="0"/>
              <a:t>Lumbar Vertebrae (5): Lower back</a:t>
            </a:r>
          </a:p>
          <a:p>
            <a:r>
              <a:rPr lang="en-US" dirty="0" smtClean="0"/>
              <a:t>Sacrum (1): Five fused vertebrae. Articulates with pelvis</a:t>
            </a:r>
          </a:p>
          <a:p>
            <a:r>
              <a:rPr lang="en-US" dirty="0" smtClean="0"/>
              <a:t>Coccyx (1): Tailbone. Four fused vertebrae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Vertebrae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Atlas (C1): Holds up the skull and allows you to nod “yes”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35857</TotalTime>
  <Words>523</Words>
  <Application>Microsoft Macintosh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Vertebrae and Ribs (pg 6)</vt:lpstr>
      <vt:lpstr>Vertebrae</vt:lpstr>
      <vt:lpstr>Vertebrae</vt:lpstr>
      <vt:lpstr>Regions of the Vertebral Column</vt:lpstr>
      <vt:lpstr>Regions of the Vertebral Column</vt:lpstr>
      <vt:lpstr>Regions of the Vertebral Column</vt:lpstr>
      <vt:lpstr>Regions of the Vertebral Column</vt:lpstr>
      <vt:lpstr>Regions of the Vertebral Column</vt:lpstr>
      <vt:lpstr>Specialized Vertebrae</vt:lpstr>
      <vt:lpstr>Specialized Vertebrae</vt:lpstr>
      <vt:lpstr>Intervertebral Discs</vt:lpstr>
      <vt:lpstr>Intervertebral Discs</vt:lpstr>
      <vt:lpstr>Structure of a vertebra</vt:lpstr>
      <vt:lpstr>Sternum</vt:lpstr>
      <vt:lpstr>Sternum</vt:lpstr>
      <vt:lpstr>Sternum</vt:lpstr>
      <vt:lpstr>Sternum</vt:lpstr>
      <vt:lpstr>Sternum</vt:lpstr>
      <vt:lpstr>Ribs</vt:lpstr>
      <vt:lpstr>Ribs</vt:lpstr>
      <vt:lpstr>Ribs</vt:lpstr>
      <vt:lpstr>Ribs</vt:lpstr>
      <vt:lpstr>Structure of a vertebra (pg 7)</vt:lpstr>
    </vt:vector>
  </TitlesOfParts>
  <Company>4J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Vertebrae and Ribs (pg 6)</dc:title>
  <dc:creator>South Eugene High School</dc:creator>
  <cp:lastModifiedBy>Eugene School District 4J</cp:lastModifiedBy>
  <cp:revision>7</cp:revision>
  <cp:lastPrinted>2012-11-07T19:59:33Z</cp:lastPrinted>
  <dcterms:created xsi:type="dcterms:W3CDTF">2014-10-20T16:49:49Z</dcterms:created>
  <dcterms:modified xsi:type="dcterms:W3CDTF">2018-05-30T22:01:21Z</dcterms:modified>
</cp:coreProperties>
</file>