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8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8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0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0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3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6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9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6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551D7-3F5F-9443-9C21-E524F97CB0FF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E3F4-42A1-E94F-8B47-C4B4BA60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2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99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57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2018-06-04T18:27:32Z</dcterms:created>
  <dcterms:modified xsi:type="dcterms:W3CDTF">2018-06-04T18:28:13Z</dcterms:modified>
</cp:coreProperties>
</file>