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57" r:id="rId3"/>
    <p:sldId id="258" r:id="rId4"/>
    <p:sldId id="261" r:id="rId5"/>
    <p:sldId id="262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30" d="100"/>
          <a:sy n="30" d="100"/>
        </p:scale>
        <p:origin x="-18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23E86-C931-5244-BE76-758D1885E503}" type="datetimeFigureOut">
              <a:rPr lang="en-US" smtClean="0"/>
              <a:t>6/5/18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5948F-8805-6143-843D-375DB5220F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23E86-C931-5244-BE76-758D1885E503}" type="datetimeFigureOut">
              <a:rPr lang="en-US" smtClean="0"/>
              <a:t>6/5/18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5948F-8805-6143-843D-375DB5220F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23E86-C931-5244-BE76-758D1885E503}" type="datetimeFigureOut">
              <a:rPr lang="en-US" smtClean="0"/>
              <a:t>6/5/18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5948F-8805-6143-843D-375DB5220F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23E86-C931-5244-BE76-758D1885E503}" type="datetimeFigureOut">
              <a:rPr lang="en-US" smtClean="0"/>
              <a:t>6/5/18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5948F-8805-6143-843D-375DB5220F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23E86-C931-5244-BE76-758D1885E503}" type="datetimeFigureOut">
              <a:rPr lang="en-US" smtClean="0"/>
              <a:t>6/5/18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5948F-8805-6143-843D-375DB5220F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23E86-C931-5244-BE76-758D1885E503}" type="datetimeFigureOut">
              <a:rPr lang="en-US" smtClean="0"/>
              <a:t>6/5/18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5948F-8805-6143-843D-375DB5220F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23E86-C931-5244-BE76-758D1885E503}" type="datetimeFigureOut">
              <a:rPr lang="en-US" smtClean="0"/>
              <a:t>6/5/18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5948F-8805-6143-843D-375DB5220F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23E86-C931-5244-BE76-758D1885E503}" type="datetimeFigureOut">
              <a:rPr lang="en-US" smtClean="0"/>
              <a:t>6/5/18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5948F-8805-6143-843D-375DB5220F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23E86-C931-5244-BE76-758D1885E503}" type="datetimeFigureOut">
              <a:rPr lang="en-US" smtClean="0"/>
              <a:t>6/5/18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5948F-8805-6143-843D-375DB5220F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23E86-C931-5244-BE76-758D1885E503}" type="datetimeFigureOut">
              <a:rPr lang="en-US" smtClean="0"/>
              <a:t>6/5/18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5948F-8805-6143-843D-375DB5220F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23E86-C931-5244-BE76-758D1885E503}" type="datetimeFigureOut">
              <a:rPr lang="en-US" smtClean="0"/>
              <a:t>6/5/18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5948F-8805-6143-843D-375DB5220F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23E86-C931-5244-BE76-758D1885E503}" type="datetimeFigureOut">
              <a:rPr lang="en-US" smtClean="0"/>
              <a:t>6/5/18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95948F-8805-6143-843D-375DB5220F3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Peripheral Nervous System (pg 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Peripheral Nervous System (pg 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Consists of nerves and ganglia found outside the CNS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Nerves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Sensory (Afferent) Nerves: Carry impulses toward the CNS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Nerves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Sensory (Afferent) Nerves: Carry impulses toward the CNS</a:t>
            </a:r>
          </a:p>
          <a:p>
            <a:r>
              <a:rPr lang="en-US" dirty="0" smtClean="0"/>
              <a:t>Motor (Efferent) Nerves: Carry impulses away from the CNS to muscles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Nerves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Sensory (Afferent) Nerves: Carry impulses toward the CNS</a:t>
            </a:r>
          </a:p>
          <a:p>
            <a:r>
              <a:rPr lang="en-US" dirty="0" smtClean="0"/>
              <a:t>Motor (Efferent) Nerves: Carry impulses away from the CNS to muscles</a:t>
            </a:r>
          </a:p>
          <a:p>
            <a:r>
              <a:rPr lang="en-US" dirty="0" smtClean="0"/>
              <a:t>Mixed Nerves: Contain both sensory and motor fibers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1104901" y="723900"/>
            <a:ext cx="7010400" cy="525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6994</TotalTime>
  <Words>102</Words>
  <Application>Microsoft Macintosh PowerPoint</Application>
  <PresentationFormat>On-screen Show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Peripheral Nervous System (pg 8)</vt:lpstr>
      <vt:lpstr>Peripheral Nervous System (pg 8)</vt:lpstr>
      <vt:lpstr>Types of Nerves</vt:lpstr>
      <vt:lpstr>Types of Nerves</vt:lpstr>
      <vt:lpstr>Types of Nerves</vt:lpstr>
      <vt:lpstr>PowerPoint Presentation</vt:lpstr>
    </vt:vector>
  </TitlesOfParts>
  <Company>sehs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Peripheral Nervous System (pg 8)</dc:title>
  <dc:creator>Teacher</dc:creator>
  <cp:lastModifiedBy>Eugene School District 4J</cp:lastModifiedBy>
  <cp:revision>43</cp:revision>
  <dcterms:created xsi:type="dcterms:W3CDTF">2014-11-07T21:36:55Z</dcterms:created>
  <dcterms:modified xsi:type="dcterms:W3CDTF">2018-06-05T17:31:30Z</dcterms:modified>
</cp:coreProperties>
</file>