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sldIdLst>
    <p:sldId id="257" r:id="rId2"/>
    <p:sldId id="262" r:id="rId3"/>
    <p:sldId id="261" r:id="rId4"/>
    <p:sldId id="259" r:id="rId5"/>
    <p:sldId id="263" r:id="rId6"/>
    <p:sldId id="264" r:id="rId7"/>
    <p:sldId id="258" r:id="rId8"/>
    <p:sldId id="265" r:id="rId9"/>
    <p:sldId id="266" r:id="rId10"/>
    <p:sldId id="260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08B8-0322-4237-A840-626BA217724F}" type="datetimeFigureOut">
              <a:rPr lang="en-US" smtClean="0"/>
              <a:pPr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D329-D03B-45C8-AD2D-26C432E99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08B8-0322-4237-A840-626BA217724F}" type="datetimeFigureOut">
              <a:rPr lang="en-US" smtClean="0"/>
              <a:pPr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D329-D03B-45C8-AD2D-26C432E99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08B8-0322-4237-A840-626BA217724F}" type="datetimeFigureOut">
              <a:rPr lang="en-US" smtClean="0"/>
              <a:pPr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D329-D03B-45C8-AD2D-26C432E99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08B8-0322-4237-A840-626BA217724F}" type="datetimeFigureOut">
              <a:rPr lang="en-US" smtClean="0"/>
              <a:pPr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D329-D03B-45C8-AD2D-26C432E99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08B8-0322-4237-A840-626BA217724F}" type="datetimeFigureOut">
              <a:rPr lang="en-US" smtClean="0"/>
              <a:pPr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D329-D03B-45C8-AD2D-26C432E99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08B8-0322-4237-A840-626BA217724F}" type="datetimeFigureOut">
              <a:rPr lang="en-US" smtClean="0"/>
              <a:pPr/>
              <a:t>10/4/16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D329-D03B-45C8-AD2D-26C432E99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08B8-0322-4237-A840-626BA217724F}" type="datetimeFigureOut">
              <a:rPr lang="en-US" smtClean="0"/>
              <a:pPr/>
              <a:t>10/4/16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D329-D03B-45C8-AD2D-26C432E99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08B8-0322-4237-A840-626BA217724F}" type="datetimeFigureOut">
              <a:rPr lang="en-US" smtClean="0"/>
              <a:pPr/>
              <a:t>10/4/16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D329-D03B-45C8-AD2D-26C432E99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08B8-0322-4237-A840-626BA217724F}" type="datetimeFigureOut">
              <a:rPr lang="en-US" smtClean="0"/>
              <a:pPr/>
              <a:t>10/4/16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D329-D03B-45C8-AD2D-26C432E99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08B8-0322-4237-A840-626BA217724F}" type="datetimeFigureOut">
              <a:rPr lang="en-US" smtClean="0"/>
              <a:pPr/>
              <a:t>10/4/16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D329-D03B-45C8-AD2D-26C432E99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08B8-0322-4237-A840-626BA217724F}" type="datetimeFigureOut">
              <a:rPr lang="en-US" smtClean="0"/>
              <a:pPr/>
              <a:t>10/4/16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D329-D03B-45C8-AD2D-26C432E99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708B8-0322-4237-A840-626BA217724F}" type="datetimeFigureOut">
              <a:rPr lang="en-US" smtClean="0"/>
              <a:pPr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DD329-D03B-45C8-AD2D-26C432E99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Osmosis Notes (page 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(page 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Draw the following diagram and then answer the questions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Is the solution </a:t>
            </a:r>
            <a:r>
              <a:rPr lang="en-US" dirty="0" err="1" smtClean="0"/>
              <a:t>iso</a:t>
            </a:r>
            <a:r>
              <a:rPr lang="en-US" dirty="0" smtClean="0"/>
              <a:t>, hypo, or hypertonic?</a:t>
            </a:r>
          </a:p>
          <a:p>
            <a:r>
              <a:rPr lang="en-US" dirty="0" smtClean="0"/>
              <a:t>Draw an arrow showing the direction the water will flow</a:t>
            </a:r>
          </a:p>
          <a:p>
            <a:r>
              <a:rPr lang="en-US" dirty="0" smtClean="0"/>
              <a:t>Will the cell shrink, swell, or stay the same size?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667000" y="2209800"/>
            <a:ext cx="2286000" cy="2286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048000" y="3124200"/>
            <a:ext cx="1524000" cy="1295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Cell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2% solute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98% water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2800" y="2438400"/>
            <a:ext cx="1295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Solution</a:t>
            </a:r>
          </a:p>
          <a:p>
            <a:r>
              <a:rPr lang="en-US" sz="1400" dirty="0" smtClean="0"/>
              <a:t>10% solute</a:t>
            </a:r>
          </a:p>
          <a:p>
            <a:r>
              <a:rPr lang="en-US" sz="1400" dirty="0" smtClean="0"/>
              <a:t>90 % water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Egg Demo (pg 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Osmosis Notes (page 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Diffusion = movement of particles from an area of high concentration to an area of low concentration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Osmosis Notes (page 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Diffusion = movement of particles from an area of high concentration to an area of low concentration</a:t>
            </a:r>
          </a:p>
          <a:p>
            <a:r>
              <a:rPr lang="en-US" dirty="0" smtClean="0"/>
              <a:t>Osmosis = The diffusion of water through a membrane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Note: [ ] = Concentration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Note: [ ] = Concentration</a:t>
            </a:r>
          </a:p>
          <a:p>
            <a:r>
              <a:rPr lang="en-US" dirty="0" smtClean="0"/>
              <a:t>[Solute] + [Water] = 100%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Note: [ ] = Concentration</a:t>
            </a:r>
          </a:p>
          <a:p>
            <a:r>
              <a:rPr lang="en-US" dirty="0" smtClean="0"/>
              <a:t>[Solute] + [Water] = 100%</a:t>
            </a:r>
          </a:p>
          <a:p>
            <a:r>
              <a:rPr lang="en-US" dirty="0" smtClean="0"/>
              <a:t>Example: </a:t>
            </a:r>
          </a:p>
          <a:p>
            <a:pPr lvl="1"/>
            <a:r>
              <a:rPr lang="en-US" dirty="0" smtClean="0"/>
              <a:t>Pure water: 0% solute, 100% water</a:t>
            </a:r>
          </a:p>
          <a:p>
            <a:pPr lvl="1"/>
            <a:r>
              <a:rPr lang="en-US" dirty="0" smtClean="0"/>
              <a:t>Ocean water: 3% solute, 97% water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906963"/>
          </a:xfrm>
        </p:spPr>
        <p:txBody>
          <a:bodyPr>
            <a:normAutofit/>
          </a:bodyPr>
          <a:lstStyle/>
          <a:p>
            <a:r>
              <a:rPr lang="en-US" dirty="0" smtClean="0"/>
              <a:t>Isotonic: [Solutes] in solution = [Solutes] in cell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906963"/>
          </a:xfrm>
        </p:spPr>
        <p:txBody>
          <a:bodyPr>
            <a:normAutofit/>
          </a:bodyPr>
          <a:lstStyle/>
          <a:p>
            <a:r>
              <a:rPr lang="en-US" dirty="0" smtClean="0"/>
              <a:t>Isotonic: [Solutes] in solution = [Solutes] in cell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</a:p>
          <a:p>
            <a:r>
              <a:rPr lang="en-US" dirty="0" smtClean="0"/>
              <a:t>Hypotonic: [Solutes] in solution &lt; [Solutes] in cell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		     Water flows IN to cell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906963"/>
          </a:xfrm>
        </p:spPr>
        <p:txBody>
          <a:bodyPr>
            <a:normAutofit/>
          </a:bodyPr>
          <a:lstStyle/>
          <a:p>
            <a:r>
              <a:rPr lang="en-US" dirty="0" smtClean="0"/>
              <a:t>Isotonic: [Solutes] in solution = [Solutes] in cell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</a:p>
          <a:p>
            <a:r>
              <a:rPr lang="en-US" dirty="0" smtClean="0"/>
              <a:t>Hypotonic: [Solutes] in solution &lt; [Solutes] in cell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		     Water flows IN to cell</a:t>
            </a:r>
          </a:p>
          <a:p>
            <a:r>
              <a:rPr lang="en-US" dirty="0" smtClean="0"/>
              <a:t>Hypertonic: [Solutes] in solution &gt; [Solutes] in cell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		     Water flows OUT of cell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50671</TotalTime>
  <Words>316</Words>
  <Application>Microsoft Office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Osmosis Notes (page 10)</vt:lpstr>
      <vt:lpstr>Osmosis Notes (page 10)</vt:lpstr>
      <vt:lpstr>Osmosis Notes (page 10)</vt:lpstr>
      <vt:lpstr>Slide 4</vt:lpstr>
      <vt:lpstr>Slide 5</vt:lpstr>
      <vt:lpstr>Slide 6</vt:lpstr>
      <vt:lpstr>Types of solutions</vt:lpstr>
      <vt:lpstr>Types of solutions</vt:lpstr>
      <vt:lpstr>Types of solutions</vt:lpstr>
      <vt:lpstr>Output (page 11)</vt:lpstr>
      <vt:lpstr>Egg Demo (pg 11)</vt:lpstr>
    </vt:vector>
  </TitlesOfParts>
  <Company>4J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South Eugene High School</dc:creator>
  <cp:lastModifiedBy>Teacher</cp:lastModifiedBy>
  <cp:revision>157</cp:revision>
  <dcterms:created xsi:type="dcterms:W3CDTF">2016-10-04T21:11:57Z</dcterms:created>
  <dcterms:modified xsi:type="dcterms:W3CDTF">2016-10-10T16:47:16Z</dcterms:modified>
</cp:coreProperties>
</file>