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57" r:id="rId2"/>
    <p:sldId id="260" r:id="rId3"/>
    <p:sldId id="261" r:id="rId4"/>
    <p:sldId id="262" r:id="rId5"/>
    <p:sldId id="263" r:id="rId6"/>
    <p:sldId id="269" r:id="rId7"/>
    <p:sldId id="258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3" d="100"/>
          <a:sy n="53" d="100"/>
        </p:scale>
        <p:origin x="-11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CAF7-3F73-EF4A-8043-1D6D1CD3A99C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3A29B-AD27-CD46-9691-5EBACCB407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7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0C089-0542-4843-9299-20A8558945BF}" type="datetimeFigureOut">
              <a:rPr lang="en-US" smtClean="0"/>
              <a:pPr/>
              <a:t>6/5/18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DD33-5FD0-CB41-9A83-A98966B9B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</a:t>
            </a:r>
            <a:r>
              <a:rPr lang="en-US" dirty="0" smtClean="0"/>
              <a:t>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Neuroglia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Astrocytes</a:t>
            </a:r>
            <a:r>
              <a:rPr lang="en-US" dirty="0" smtClean="0"/>
              <a:t>: Bind blood vessels to nerves. Form blood-brain barrier. Star shaped with numerous arms attached to blood vessels and </a:t>
            </a:r>
            <a:r>
              <a:rPr lang="en-US" dirty="0" err="1" smtClean="0"/>
              <a:t>nerurons</a:t>
            </a:r>
            <a:r>
              <a:rPr lang="en-US" dirty="0" smtClean="0"/>
              <a:t>. In CNS.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Ependymal</a:t>
            </a:r>
            <a:r>
              <a:rPr lang="en-US" dirty="0" smtClean="0"/>
              <a:t> cells: Form and circulate cerebrospinal fluid. Columnar cells with cilia. In CNS.</a:t>
            </a:r>
          </a:p>
          <a:p>
            <a:pPr marL="514350" indent="-514350">
              <a:buAutoNum type="arabicPeriod"/>
            </a:pPr>
            <a:r>
              <a:rPr lang="en-US" dirty="0" smtClean="0"/>
              <a:t>Microglia: Mobile, </a:t>
            </a:r>
            <a:r>
              <a:rPr lang="en-US" dirty="0" err="1" smtClean="0"/>
              <a:t>phagocytic</a:t>
            </a:r>
            <a:r>
              <a:rPr lang="en-US" dirty="0" smtClean="0"/>
              <a:t> cells. Protect neurons by engulfing bacteria and other invaders. Small unattached cells with numerous arms. In CNS </a:t>
            </a:r>
          </a:p>
          <a:p>
            <a:pPr marL="514350" indent="-514350">
              <a:buAutoNum type="arabicPeriod"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Oligodendrocytes</a:t>
            </a:r>
            <a:r>
              <a:rPr lang="en-US" dirty="0" smtClean="0"/>
              <a:t>: Form myelin sheaths around axons in the CNS. Small cells with a few long arms attached to myelin sheath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Neuroglia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5.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Schwann cells</a:t>
            </a:r>
            <a:r>
              <a:rPr lang="en-US" dirty="0" smtClean="0"/>
              <a:t>: Form myelin sheaths around axons in the PNS. Involved in nerve fiber regeneration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Neuroglia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5. Schwann cells: Form myelin sheaths around axons in the PNS. Involved in nerve fiber regeneration</a:t>
            </a:r>
          </a:p>
          <a:p>
            <a:pPr marL="514350" indent="-514350">
              <a:buNone/>
            </a:pPr>
            <a:r>
              <a:rPr lang="en-US" dirty="0" smtClean="0"/>
              <a:t>6.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Satellite cells</a:t>
            </a:r>
            <a:r>
              <a:rPr lang="en-US" dirty="0" smtClean="0"/>
              <a:t>: Support nerve cell bodies within ganglia. In PNS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Types of </a:t>
            </a:r>
            <a:r>
              <a:rPr lang="en-US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Neuroglia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Cells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Content Placeholder 5" descr="Blausen_0870_TypesofNeurogl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600200"/>
            <a:ext cx="6105327" cy="488426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4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</a:t>
            </a:r>
            <a:r>
              <a:rPr lang="en-US" dirty="0" smtClean="0"/>
              <a:t> Superhero (pg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Pick one of the </a:t>
            </a:r>
            <a:r>
              <a:rPr lang="en-US" dirty="0" err="1" smtClean="0"/>
              <a:t>neuroglia</a:t>
            </a:r>
            <a:r>
              <a:rPr lang="en-US" dirty="0" smtClean="0"/>
              <a:t> cell types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Create a superhero including a color drawing and his/her</a:t>
            </a:r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Superpower (based on cell’s function)</a:t>
            </a:r>
          </a:p>
          <a:p>
            <a:r>
              <a:rPr lang="en-US" dirty="0" smtClean="0"/>
              <a:t>Origin story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</a:t>
            </a:r>
            <a:r>
              <a:rPr lang="en-US" dirty="0" smtClean="0"/>
              <a:t>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“Nerve glue”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</a:t>
            </a:r>
            <a:r>
              <a:rPr lang="en-US" dirty="0" smtClean="0"/>
              <a:t>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“Nerve glue”</a:t>
            </a:r>
          </a:p>
          <a:p>
            <a:r>
              <a:rPr lang="en-US" dirty="0" smtClean="0"/>
              <a:t>Do not conduct impulses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</a:t>
            </a:r>
            <a:r>
              <a:rPr lang="en-US" dirty="0" smtClean="0"/>
              <a:t>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“Nerve glue”</a:t>
            </a:r>
          </a:p>
          <a:p>
            <a:r>
              <a:rPr lang="en-US" dirty="0" smtClean="0"/>
              <a:t>Do not conduct impulses</a:t>
            </a:r>
          </a:p>
          <a:p>
            <a:r>
              <a:rPr lang="en-US" dirty="0" smtClean="0"/>
              <a:t>Support, nourish, and protect the neurons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</a:t>
            </a:r>
            <a:r>
              <a:rPr lang="en-US" dirty="0" smtClean="0"/>
              <a:t>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“Nerve glue”</a:t>
            </a:r>
          </a:p>
          <a:p>
            <a:r>
              <a:rPr lang="en-US" dirty="0" smtClean="0"/>
              <a:t>Do not conduct impulses</a:t>
            </a:r>
          </a:p>
          <a:p>
            <a:r>
              <a:rPr lang="en-US" dirty="0" smtClean="0"/>
              <a:t>Support, nourish, and protect the neurons</a:t>
            </a:r>
          </a:p>
          <a:p>
            <a:r>
              <a:rPr lang="en-US" dirty="0" smtClean="0"/>
              <a:t>Capable of mitosis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Neuroglia</a:t>
            </a:r>
            <a:r>
              <a:rPr lang="en-US" dirty="0" smtClean="0"/>
              <a:t> (pg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“Nerve glue”</a:t>
            </a:r>
          </a:p>
          <a:p>
            <a:r>
              <a:rPr lang="en-US" dirty="0" smtClean="0"/>
              <a:t>Do not conduct impulses</a:t>
            </a:r>
          </a:p>
          <a:p>
            <a:r>
              <a:rPr lang="en-US" dirty="0" smtClean="0"/>
              <a:t>Support, nourish, and protect the neurons</a:t>
            </a:r>
          </a:p>
          <a:p>
            <a:r>
              <a:rPr lang="en-US" dirty="0" smtClean="0"/>
              <a:t>Capable of mitosis</a:t>
            </a:r>
          </a:p>
          <a:p>
            <a:r>
              <a:rPr lang="en-US" dirty="0" smtClean="0"/>
              <a:t>Much more numerous than neurons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Neuroglia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Astrocytes</a:t>
            </a:r>
            <a:r>
              <a:rPr lang="en-US" dirty="0" smtClean="0"/>
              <a:t>: Bind blood vessels to neurons. Form blood-brain barrier. Star shaped with numerous arms attached to blood vessels and neurons. In CNS.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Neuroglia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Astrocytes</a:t>
            </a:r>
            <a:r>
              <a:rPr lang="en-US" dirty="0" smtClean="0"/>
              <a:t>: Bind blood vessels to nerves. Form blood-brain barrier. Star shaped with numerous arms attached to blood vessels and neurons. In CNS. </a:t>
            </a:r>
          </a:p>
          <a:p>
            <a:pPr marL="514350" indent="-514350">
              <a:buAutoNum type="arabicPeriod"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Ependymal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cells</a:t>
            </a:r>
            <a:r>
              <a:rPr lang="en-US" dirty="0" smtClean="0"/>
              <a:t>: Form and circulate cerebrospinal fluid. Columnar cells with cilia. In CNS.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Neuroglia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Astrocytes</a:t>
            </a:r>
            <a:r>
              <a:rPr lang="en-US" dirty="0" smtClean="0"/>
              <a:t>: Bind blood vessels to nerves. Form blood-brain barrier. Star shaped with numerous arms attached to blood vessels and neurons. In CNS.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Ependymal</a:t>
            </a:r>
            <a:r>
              <a:rPr lang="en-US" dirty="0" smtClean="0"/>
              <a:t> cells: Form and circulate cerebrospinal fluid. Columnar cells with cilia. In CNS.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Microglia</a:t>
            </a:r>
            <a:r>
              <a:rPr lang="en-US" dirty="0" smtClean="0"/>
              <a:t>: Mobile, </a:t>
            </a:r>
            <a:r>
              <a:rPr lang="en-US" dirty="0" err="1" smtClean="0"/>
              <a:t>phagocytic</a:t>
            </a:r>
            <a:r>
              <a:rPr lang="en-US" dirty="0" smtClean="0"/>
              <a:t> cells. Protect neurons by engulfing bacteria and other invaders. Small unattached cells with numerous arms. In CNS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11376</TotalTime>
  <Words>433</Words>
  <Application>Microsoft Macintosh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Neuroglia (pg 4)</vt:lpstr>
      <vt:lpstr>Neuroglia (pg 4)</vt:lpstr>
      <vt:lpstr>Neuroglia (pg 4)</vt:lpstr>
      <vt:lpstr>Neuroglia (pg 4)</vt:lpstr>
      <vt:lpstr>Neuroglia (pg 4)</vt:lpstr>
      <vt:lpstr>Neuroglia (pg 4)</vt:lpstr>
      <vt:lpstr>Types of Neuroglia Cells</vt:lpstr>
      <vt:lpstr>Types of Neuroglia Cells</vt:lpstr>
      <vt:lpstr>Types of Neuroglia Cells</vt:lpstr>
      <vt:lpstr>Types of Neuroglia Cells</vt:lpstr>
      <vt:lpstr>Types of Neuroglia Cells</vt:lpstr>
      <vt:lpstr>Types of Neuroglia Cells</vt:lpstr>
      <vt:lpstr>Types of Neuroglia Cells</vt:lpstr>
      <vt:lpstr>PowerPoint Presentation</vt:lpstr>
      <vt:lpstr>Neuroglia Superhero (pg 5)</vt:lpstr>
    </vt:vector>
  </TitlesOfParts>
  <Company>SEHS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Stewart</dc:creator>
  <cp:lastModifiedBy>Eugene School District 4J</cp:lastModifiedBy>
  <cp:revision>95</cp:revision>
  <cp:lastPrinted>2012-01-11T20:22:21Z</cp:lastPrinted>
  <dcterms:created xsi:type="dcterms:W3CDTF">2014-11-03T23:00:38Z</dcterms:created>
  <dcterms:modified xsi:type="dcterms:W3CDTF">2018-06-05T17:23:38Z</dcterms:modified>
</cp:coreProperties>
</file>