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21"/>
  </p:handoutMasterIdLst>
  <p:sldIdLst>
    <p:sldId id="257" r:id="rId2"/>
    <p:sldId id="258" r:id="rId3"/>
    <p:sldId id="262" r:id="rId4"/>
    <p:sldId id="263" r:id="rId5"/>
    <p:sldId id="259" r:id="rId6"/>
    <p:sldId id="264" r:id="rId7"/>
    <p:sldId id="265" r:id="rId8"/>
    <p:sldId id="260" r:id="rId9"/>
    <p:sldId id="266" r:id="rId10"/>
    <p:sldId id="267" r:id="rId11"/>
    <p:sldId id="268" r:id="rId12"/>
    <p:sldId id="269" r:id="rId13"/>
    <p:sldId id="270" r:id="rId14"/>
    <p:sldId id="275" r:id="rId15"/>
    <p:sldId id="261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0BC23-401A-644D-9411-6F93073D59C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B6995-BBDD-284A-BDFE-FB673E5B2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6128-0C11-4349-BED5-70C030DD98BB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73FA-D5F7-4539-85A9-CC44020A5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Knee_medial_view.gif" TargetMode="External"/><Relationship Id="rId3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Joints and Fractures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Ligaments of the knee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Knee is the largest and most complex joint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Patellar ligament: extends from patella to tibia. Strengthens anterior surface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Popliteal</a:t>
            </a:r>
            <a:r>
              <a:rPr lang="en-US" dirty="0" smtClean="0"/>
              <a:t> ligaments: strengthen posterior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Ligaments of the knee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Knee is the largest and most complex joint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Patellar ligament: extends from patella to tibia. Strengthens anterior surface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Popliteal</a:t>
            </a:r>
            <a:r>
              <a:rPr lang="en-US" dirty="0" smtClean="0"/>
              <a:t> ligaments: strengthen posterior surface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Medial and lateral collateral ligaments (MCL and LCL): Strengthen the sides of the joint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Ligaments of the knee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Knee is the largest and most complex joint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Patellar ligament: extends from patella to tibia. Strengthens anterior surface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Popliteal</a:t>
            </a:r>
            <a:r>
              <a:rPr lang="en-US" dirty="0" smtClean="0"/>
              <a:t> ligaments: strengthen posterior surface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Medial and lateral collateral ligaments (MCL and LCL): Strengthen the sides of the joint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Anterior </a:t>
            </a:r>
            <a:r>
              <a:rPr lang="en-US" dirty="0" err="1" smtClean="0"/>
              <a:t>cruciate</a:t>
            </a:r>
            <a:r>
              <a:rPr lang="en-US" dirty="0" smtClean="0"/>
              <a:t> ligament (ACL): Extends from tibia to femur. Prevents anterior sliding of the tibia. 70% of serious knee injuries involve the ACL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Ligaments of the knee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Knee is the largest and most complex joint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Patellar ligament: extends from patella to tibia. Strengthens anterior surface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Popliteal</a:t>
            </a:r>
            <a:r>
              <a:rPr lang="en-US" dirty="0" smtClean="0"/>
              <a:t> ligaments: strengthen posterior surface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Medial and lateral collateral ligaments (MCL and LCL): Strengthen the sides of the joint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Anterior </a:t>
            </a:r>
            <a:r>
              <a:rPr lang="en-US" dirty="0" err="1" smtClean="0"/>
              <a:t>cruciate</a:t>
            </a:r>
            <a:r>
              <a:rPr lang="en-US" dirty="0" smtClean="0"/>
              <a:t> ligament (ACL): Extends from tibia to femur. Prevents anterior sliding of the tibia. 70% of serious knee injuries involve the ACL</a:t>
            </a:r>
          </a:p>
          <a:p>
            <a:pPr marL="514350" indent="-514350">
              <a:buAutoNum type="arabicPeriod"/>
            </a:pPr>
            <a:r>
              <a:rPr lang="en-US" dirty="0" smtClean="0"/>
              <a:t>Posterior </a:t>
            </a:r>
            <a:r>
              <a:rPr lang="en-US" dirty="0" err="1" smtClean="0"/>
              <a:t>cruciate</a:t>
            </a:r>
            <a:r>
              <a:rPr lang="en-US" dirty="0" smtClean="0"/>
              <a:t> ligament (PCL): Prevents posterior sliding of tibia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upload.wikimedia.org/wikipedia/commons/thumb/7/7b/Knee_medial_view.gif/220px-Knee_medial_view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0"/>
            <a:ext cx="6477000" cy="6830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Bone fracture = any break in the continuity of a bone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Bone fracture = any break in the continuity of a bone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Partial: Incomplete break, such as a crack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Bone fracture = any break in the continuity of a bone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Partial: Incomplete break, such as a crack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Complete: The bone is broken into two or more pieces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Bone fracture = any break in the continuity of a bone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Partial: Incomplete break, such as a crack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Complete: The bone is broken into two or more pieces</a:t>
            </a:r>
          </a:p>
          <a:p>
            <a:pPr marL="514350" indent="-514350">
              <a:buAutoNum type="arabicPeriod"/>
            </a:pPr>
            <a:r>
              <a:rPr lang="en-US" dirty="0" smtClean="0"/>
              <a:t>Closed (simple): Fractured bone does not break through the skin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Bone fracture = any break in the continuity of a bone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Partial: Incomplete break, such as a crack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Complete: The bone is broken into two or more pieces</a:t>
            </a:r>
          </a:p>
          <a:p>
            <a:pPr marL="514350" indent="-514350">
              <a:buAutoNum type="arabicPeriod"/>
            </a:pPr>
            <a:r>
              <a:rPr lang="en-US" dirty="0" smtClean="0"/>
              <a:t>Closed (simple): Fractured bone does not break through the skin</a:t>
            </a:r>
          </a:p>
          <a:p>
            <a:pPr marL="514350" indent="-514350">
              <a:buAutoNum type="arabicPeriod"/>
            </a:pPr>
            <a:r>
              <a:rPr lang="en-US" dirty="0" smtClean="0"/>
              <a:t>Open (compound): Broken ends of bone protrude through the skin. Increased chance of infection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Synarthroses</a:t>
            </a:r>
            <a:r>
              <a:rPr lang="en-US" dirty="0" smtClean="0"/>
              <a:t>: Immovable joints. Example: sutures of the skull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Synarthroses</a:t>
            </a:r>
            <a:r>
              <a:rPr lang="en-US" dirty="0" smtClean="0"/>
              <a:t>: Immovable joints. Example: sutures of the skull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Amphiarthroses</a:t>
            </a:r>
            <a:r>
              <a:rPr lang="en-US" dirty="0" smtClean="0"/>
              <a:t>: Slightly movable joints. Bones are connected by cartilage. Examples: Ribs and sternum, </a:t>
            </a:r>
            <a:r>
              <a:rPr lang="en-US" dirty="0" err="1" smtClean="0"/>
              <a:t>symphysis</a:t>
            </a:r>
            <a:r>
              <a:rPr lang="en-US" dirty="0" smtClean="0"/>
              <a:t> pubis, vertebrae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Synarthroses</a:t>
            </a:r>
            <a:r>
              <a:rPr lang="en-US" dirty="0" smtClean="0"/>
              <a:t>: Immovable joints. Example: sutures of the skull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Amphiarthroses</a:t>
            </a:r>
            <a:r>
              <a:rPr lang="en-US" dirty="0" smtClean="0"/>
              <a:t>: Slightly movable joints. Bones are connected by cartilage. Examples: Ribs and sternum, </a:t>
            </a:r>
            <a:r>
              <a:rPr lang="en-US" dirty="0" err="1" smtClean="0"/>
              <a:t>symphysis</a:t>
            </a:r>
            <a:r>
              <a:rPr lang="en-US" dirty="0" smtClean="0"/>
              <a:t> pubis, vertebrae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Diarthroses</a:t>
            </a:r>
            <a:r>
              <a:rPr lang="en-US" dirty="0" smtClean="0"/>
              <a:t>: Freely movable joints. Most common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Diarthroses</a:t>
            </a:r>
            <a:r>
              <a:rPr lang="en-US" dirty="0" smtClean="0"/>
              <a:t> (Synovial)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Ends of bones are covered with </a:t>
            </a:r>
            <a:r>
              <a:rPr lang="en-US" dirty="0" err="1" smtClean="0"/>
              <a:t>articular</a:t>
            </a:r>
            <a:r>
              <a:rPr lang="en-US" dirty="0" smtClean="0"/>
              <a:t> cartilage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Diarthroses</a:t>
            </a:r>
            <a:r>
              <a:rPr lang="en-US" dirty="0" smtClean="0"/>
              <a:t> (Synovial)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Ends of bones are covered with </a:t>
            </a:r>
            <a:r>
              <a:rPr lang="en-US" dirty="0" err="1" smtClean="0"/>
              <a:t>articular</a:t>
            </a:r>
            <a:r>
              <a:rPr lang="en-US" dirty="0" smtClean="0"/>
              <a:t> cartilage</a:t>
            </a:r>
          </a:p>
          <a:p>
            <a:r>
              <a:rPr lang="en-US" dirty="0" smtClean="0"/>
              <a:t>Bones are separated by a space called the synovial cavity, which is filled with synovial fluid for lubrication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Diarthroses</a:t>
            </a:r>
            <a:r>
              <a:rPr lang="en-US" dirty="0" smtClean="0"/>
              <a:t> (Synovial)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Ends of bones are covered with </a:t>
            </a:r>
            <a:r>
              <a:rPr lang="en-US" dirty="0" err="1" smtClean="0"/>
              <a:t>articular</a:t>
            </a:r>
            <a:r>
              <a:rPr lang="en-US" dirty="0" smtClean="0"/>
              <a:t> cartilage</a:t>
            </a:r>
          </a:p>
          <a:p>
            <a:r>
              <a:rPr lang="en-US" dirty="0" smtClean="0"/>
              <a:t>Bones are separated by a space called the synovial cavity, which is filled with synovial fluid for lubrication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diarthroses</a:t>
            </a:r>
            <a:r>
              <a:rPr lang="en-US" dirty="0" smtClean="0"/>
              <a:t> have a cartilage pad called a meniscus and/or fluid-filled sacs between the skin and the bone called </a:t>
            </a:r>
            <a:r>
              <a:rPr lang="en-US" dirty="0" err="1" smtClean="0"/>
              <a:t>bursae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Ligaments of the knee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Knee is the largest and most complex joint in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Ligaments of the knee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Knee is the largest and most complex joint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Patellar ligament: extends from patella to tibia. Strengthens anterior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37014</TotalTime>
  <Words>671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Joints and Fractures (pg 10)</vt:lpstr>
      <vt:lpstr>Types of Joints</vt:lpstr>
      <vt:lpstr>Types of Joints</vt:lpstr>
      <vt:lpstr>Types of Joints</vt:lpstr>
      <vt:lpstr>Diarthroses (Synovial) Joints</vt:lpstr>
      <vt:lpstr>Diarthroses (Synovial) Joints</vt:lpstr>
      <vt:lpstr>Diarthroses (Synovial) Joints</vt:lpstr>
      <vt:lpstr>Ligaments of the knee</vt:lpstr>
      <vt:lpstr>Ligaments of the knee</vt:lpstr>
      <vt:lpstr>Ligaments of the knee</vt:lpstr>
      <vt:lpstr>Ligaments of the knee</vt:lpstr>
      <vt:lpstr>Ligaments of the knee</vt:lpstr>
      <vt:lpstr>Ligaments of the knee</vt:lpstr>
      <vt:lpstr>Slide 14</vt:lpstr>
      <vt:lpstr>Fractures</vt:lpstr>
      <vt:lpstr>Fractures</vt:lpstr>
      <vt:lpstr>Fractures</vt:lpstr>
      <vt:lpstr>Fractures</vt:lpstr>
      <vt:lpstr>Fractures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Joints and Fractures (pg 10)</dc:title>
  <dc:creator>South Eugene High School</dc:creator>
  <cp:lastModifiedBy>Teacher</cp:lastModifiedBy>
  <cp:revision>3</cp:revision>
  <cp:lastPrinted>2013-11-05T17:54:52Z</cp:lastPrinted>
  <dcterms:created xsi:type="dcterms:W3CDTF">2016-11-01T16:52:01Z</dcterms:created>
  <dcterms:modified xsi:type="dcterms:W3CDTF">2016-11-08T23:26:23Z</dcterms:modified>
</cp:coreProperties>
</file>