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4198-722B-7049-AD4A-4892A761FC9E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174D-A479-8041-BDE7-51A1E407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School District 4J</dc:creator>
  <cp:lastModifiedBy>Eugene School District 4J</cp:lastModifiedBy>
  <cp:revision>2</cp:revision>
  <dcterms:created xsi:type="dcterms:W3CDTF">2018-06-04T21:18:15Z</dcterms:created>
  <dcterms:modified xsi:type="dcterms:W3CDTF">2018-06-04T21:52:25Z</dcterms:modified>
</cp:coreProperties>
</file>