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59" r:id="rId8"/>
    <p:sldId id="269" r:id="rId9"/>
    <p:sldId id="270" r:id="rId10"/>
    <p:sldId id="271" r:id="rId11"/>
    <p:sldId id="260" r:id="rId12"/>
    <p:sldId id="263" r:id="rId13"/>
    <p:sldId id="261" r:id="rId14"/>
    <p:sldId id="264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E9DD-7D46-E941-86AD-B70DC13676F5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3D6A-5C18-914B-8F2D-FDA9AD4ED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Brain, part 1 (Cerebrum): page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hemispheres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Hemispheres are similar in structure, but not in function.</a:t>
            </a:r>
          </a:p>
          <a:p>
            <a:r>
              <a:rPr lang="en-US" dirty="0" smtClean="0"/>
              <a:t>In right handed people, the left hemisphere is involved in reasoning, language, and math. The right hemisphere is involved in movement, emotion, art, and music</a:t>
            </a:r>
          </a:p>
          <a:p>
            <a:r>
              <a:rPr lang="en-US" dirty="0" smtClean="0"/>
              <a:t>In left handed people these sides are reversed</a:t>
            </a:r>
          </a:p>
          <a:p>
            <a:r>
              <a:rPr lang="en-US" dirty="0" smtClean="0"/>
              <a:t>Rarely, neither side dominates, which can lead to learning disabilities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Frontal Lobe: Personality, behavior, emotion, intellectual functions. The </a:t>
            </a:r>
            <a:r>
              <a:rPr lang="en-US" dirty="0" err="1" smtClean="0"/>
              <a:t>precentral</a:t>
            </a:r>
            <a:r>
              <a:rPr lang="en-US" dirty="0" smtClean="0"/>
              <a:t> </a:t>
            </a:r>
            <a:r>
              <a:rPr lang="en-US" dirty="0" err="1" smtClean="0"/>
              <a:t>gyrus</a:t>
            </a:r>
            <a:r>
              <a:rPr lang="en-US" dirty="0" smtClean="0"/>
              <a:t> is along the posterior edge and contains the </a:t>
            </a:r>
            <a:r>
              <a:rPr lang="en-US" dirty="0" err="1" smtClean="0"/>
              <a:t>somatomotor</a:t>
            </a:r>
            <a:r>
              <a:rPr lang="en-US" dirty="0" smtClean="0"/>
              <a:t> cortex, which allows conscious control of the skeletal muscles. Contains </a:t>
            </a:r>
            <a:r>
              <a:rPr lang="en-US" dirty="0" err="1" smtClean="0"/>
              <a:t>Broca’s</a:t>
            </a:r>
            <a:r>
              <a:rPr lang="en-US" dirty="0" smtClean="0"/>
              <a:t> area, which controls muscles used for speech.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Parietal Lobe: Sensation. The </a:t>
            </a:r>
            <a:r>
              <a:rPr lang="en-US" dirty="0" err="1" smtClean="0"/>
              <a:t>postcentral</a:t>
            </a:r>
            <a:r>
              <a:rPr lang="en-US" dirty="0" smtClean="0"/>
              <a:t> </a:t>
            </a:r>
            <a:r>
              <a:rPr lang="en-US" dirty="0" err="1" smtClean="0"/>
              <a:t>gyrus</a:t>
            </a:r>
            <a:r>
              <a:rPr lang="en-US" dirty="0" smtClean="0"/>
              <a:t> is along the anterior edge and contains the </a:t>
            </a:r>
            <a:r>
              <a:rPr lang="en-US" dirty="0" err="1" smtClean="0"/>
              <a:t>somatosensory</a:t>
            </a:r>
            <a:r>
              <a:rPr lang="en-US" dirty="0" smtClean="0"/>
              <a:t> cortex, which receives sensory input from receptors in the skin and muscles. Also contains gustatory cortex, which receives input from the taste buds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Occipital Lobe: Vision. Receives signals from the eye and analyzes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Temporal Lobe: Hearing, smell. Receives auditory input from the ear and analyzes it. Contains olfactory cortex, which receives input from smell receptors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Limbic lobe: Deep to the other lobes. Plays a role in emotions, including pain, pleasure, affection, and anger. Controls involuntary behavior related to survival.</a:t>
            </a:r>
            <a:r>
              <a:rPr lang="en-US" dirty="0" smtClean="0"/>
              <a:t> </a:t>
            </a:r>
            <a:r>
              <a:rPr lang="en-US" dirty="0" smtClean="0"/>
              <a:t>Contains the hippocampus, which is</a:t>
            </a:r>
            <a:r>
              <a:rPr lang="en-US" dirty="0" smtClean="0"/>
              <a:t> </a:t>
            </a:r>
            <a:r>
              <a:rPr lang="en-US" dirty="0" smtClean="0"/>
              <a:t>involved in </a:t>
            </a:r>
            <a:r>
              <a:rPr lang="en-US" dirty="0" smtClean="0"/>
              <a:t>memory and the </a:t>
            </a:r>
            <a:r>
              <a:rPr lang="en-US" dirty="0" err="1" smtClean="0"/>
              <a:t>amygdala</a:t>
            </a:r>
            <a:r>
              <a:rPr lang="en-US" dirty="0" smtClean="0"/>
              <a:t>, which </a:t>
            </a:r>
            <a:r>
              <a:rPr lang="en-US" dirty="0" smtClean="0"/>
              <a:t>controls </a:t>
            </a:r>
            <a:r>
              <a:rPr lang="en-US" smtClean="0"/>
              <a:t>emotional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Brain, part 1 (Cerebrum): page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Cerebrum: largest and most obvious portion of the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Brain, part 1 (Cerebrum): page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Cerebrum: largest and most obvious portion of the brain</a:t>
            </a:r>
          </a:p>
          <a:p>
            <a:r>
              <a:rPr lang="en-US" dirty="0" smtClean="0"/>
              <a:t>Two hemispheres separated by the longitudinal fissure. </a:t>
            </a:r>
            <a:r>
              <a:rPr lang="en-US" dirty="0"/>
              <a:t>C</a:t>
            </a:r>
            <a:r>
              <a:rPr lang="en-US" dirty="0" smtClean="0"/>
              <a:t>onnected by a band of white fibers called the corpus </a:t>
            </a:r>
            <a:r>
              <a:rPr lang="en-US" dirty="0" err="1" smtClean="0"/>
              <a:t>callosum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Brain, part 1 (Cerebrum): page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Cerebrum: largest and most obvious portion of the brain</a:t>
            </a:r>
          </a:p>
          <a:p>
            <a:r>
              <a:rPr lang="en-US" dirty="0" smtClean="0"/>
              <a:t>Two hemispheres separated by the longitudinal fissure. </a:t>
            </a:r>
            <a:r>
              <a:rPr lang="en-US" dirty="0"/>
              <a:t>C</a:t>
            </a:r>
            <a:r>
              <a:rPr lang="en-US" dirty="0" smtClean="0"/>
              <a:t>onnected by a band of white fibers called the corpus </a:t>
            </a:r>
            <a:r>
              <a:rPr lang="en-US" dirty="0" err="1" smtClean="0"/>
              <a:t>callosum</a:t>
            </a:r>
            <a:endParaRPr lang="en-US" dirty="0" smtClean="0"/>
          </a:p>
          <a:p>
            <a:r>
              <a:rPr lang="en-US" dirty="0" smtClean="0"/>
              <a:t>Consists of white matter covered by a thin layer of gray matter, the cerebral </a:t>
            </a:r>
            <a:r>
              <a:rPr lang="en-US" dirty="0" smtClean="0"/>
              <a:t>cortex (White=</a:t>
            </a:r>
            <a:r>
              <a:rPr lang="en-US" dirty="0" err="1" smtClean="0"/>
              <a:t>myelinated</a:t>
            </a:r>
            <a:r>
              <a:rPr lang="en-US" dirty="0" smtClean="0"/>
              <a:t> neurons, Gray=</a:t>
            </a:r>
            <a:r>
              <a:rPr lang="en-US" dirty="0" err="1" smtClean="0"/>
              <a:t>unmyelinated</a:t>
            </a:r>
            <a:r>
              <a:rPr lang="en-US" dirty="0" smtClean="0"/>
              <a:t> neurons)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Brain, part 1 (Cerebrum): page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Cerebrum: largest and most obvious portion of the brain</a:t>
            </a:r>
          </a:p>
          <a:p>
            <a:r>
              <a:rPr lang="en-US" dirty="0" smtClean="0"/>
              <a:t>Two hemispheres separated by the longitudinal fissure. </a:t>
            </a:r>
            <a:r>
              <a:rPr lang="en-US" dirty="0"/>
              <a:t>C</a:t>
            </a:r>
            <a:r>
              <a:rPr lang="en-US" dirty="0" smtClean="0"/>
              <a:t>onnected by a band of white fibers called the corpus </a:t>
            </a:r>
            <a:r>
              <a:rPr lang="en-US" dirty="0" err="1" smtClean="0"/>
              <a:t>callosum</a:t>
            </a:r>
            <a:endParaRPr lang="en-US" dirty="0" smtClean="0"/>
          </a:p>
          <a:p>
            <a:r>
              <a:rPr lang="en-US" dirty="0" smtClean="0"/>
              <a:t>Consists of white matter covered by a thin layer of gray matter, the cerebral cortex</a:t>
            </a:r>
          </a:p>
          <a:p>
            <a:r>
              <a:rPr lang="en-US" dirty="0" smtClean="0"/>
              <a:t>Cerebral cortex is what makes us “human”. Controls memory, language, reasoning, personality, and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Brain, part 1 (Cerebrum): page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Cerebrum: largest and most obvious portion of the brain</a:t>
            </a:r>
          </a:p>
          <a:p>
            <a:r>
              <a:rPr lang="en-US" dirty="0" smtClean="0"/>
              <a:t>Two hemispheres separated by the longitudinal fissure. </a:t>
            </a:r>
            <a:r>
              <a:rPr lang="en-US" dirty="0"/>
              <a:t>C</a:t>
            </a:r>
            <a:r>
              <a:rPr lang="en-US" dirty="0" smtClean="0"/>
              <a:t>onnected by a band of white fibers called the corpus </a:t>
            </a:r>
            <a:r>
              <a:rPr lang="en-US" dirty="0" err="1" smtClean="0"/>
              <a:t>callosum</a:t>
            </a:r>
            <a:endParaRPr lang="en-US" dirty="0" smtClean="0"/>
          </a:p>
          <a:p>
            <a:r>
              <a:rPr lang="en-US" dirty="0" smtClean="0"/>
              <a:t>Consists of white matter covered by a thin layer of gray matter, the cerebral cortex</a:t>
            </a:r>
          </a:p>
          <a:p>
            <a:r>
              <a:rPr lang="en-US" dirty="0" smtClean="0"/>
              <a:t>Cerebral cortex is what makes us “human”. Controls memory, language, reasoning, personality, and movement</a:t>
            </a:r>
          </a:p>
          <a:p>
            <a:r>
              <a:rPr lang="en-US" dirty="0" smtClean="0"/>
              <a:t>Surface is wrinkled, with “mountains” called </a:t>
            </a:r>
            <a:r>
              <a:rPr lang="en-US" dirty="0" err="1" smtClean="0"/>
              <a:t>gyri</a:t>
            </a:r>
            <a:r>
              <a:rPr lang="en-US" dirty="0" smtClean="0"/>
              <a:t> and “valleys” called </a:t>
            </a:r>
            <a:r>
              <a:rPr lang="en-US" dirty="0" err="1" smtClean="0"/>
              <a:t>sulci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hemispheres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Hemispheres are similar in structure, but not in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hemispheres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Hemispheres are similar in structure, but not in function.</a:t>
            </a:r>
          </a:p>
          <a:p>
            <a:r>
              <a:rPr lang="en-US" dirty="0" smtClean="0"/>
              <a:t>In right handed people, the left hemisphere is involved in reasoning, language, and math. The right hemisphere is involved in movement, emotion, art, and music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hemispheres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Hemispheres are similar in structure, but not in function.</a:t>
            </a:r>
          </a:p>
          <a:p>
            <a:r>
              <a:rPr lang="en-US" dirty="0" smtClean="0"/>
              <a:t>In right handed people, the left hemisphere is involved in reasoning, language, and math. The right hemisphere is involved in movement, emotion, art, and music</a:t>
            </a:r>
          </a:p>
          <a:p>
            <a:r>
              <a:rPr lang="en-US" dirty="0" smtClean="0"/>
              <a:t>In left handed people these sides are reversed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26775</TotalTime>
  <Words>669</Words>
  <Application>Microsoft Macintosh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Brain, part 1 (Cerebrum): page 10</vt:lpstr>
      <vt:lpstr>Brain, part 1 (Cerebrum): page 10</vt:lpstr>
      <vt:lpstr>Brain, part 1 (Cerebrum): page 10</vt:lpstr>
      <vt:lpstr>Brain, part 1 (Cerebrum): page 10</vt:lpstr>
      <vt:lpstr>Brain, part 1 (Cerebrum): page 10</vt:lpstr>
      <vt:lpstr>Brain, part 1 (Cerebrum): page 10</vt:lpstr>
      <vt:lpstr>Cerebral hemispheres</vt:lpstr>
      <vt:lpstr>Cerebral hemispheres</vt:lpstr>
      <vt:lpstr>Cerebral hemispheres</vt:lpstr>
      <vt:lpstr>Cerebral hemispheres</vt:lpstr>
      <vt:lpstr>Lobes</vt:lpstr>
      <vt:lpstr>Slide 12</vt:lpstr>
      <vt:lpstr>Slide 13</vt:lpstr>
      <vt:lpstr>Slide 14</vt:lpstr>
      <vt:lpstr>`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Stewart</dc:creator>
  <cp:lastModifiedBy>Teacher</cp:lastModifiedBy>
  <cp:revision>34</cp:revision>
  <dcterms:created xsi:type="dcterms:W3CDTF">2017-11-27T17:42:10Z</dcterms:created>
  <dcterms:modified xsi:type="dcterms:W3CDTF">2017-11-27T18:50:49Z</dcterms:modified>
</cp:coreProperties>
</file>