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25"/>
  </p:handoutMasterIdLst>
  <p:sldIdLst>
    <p:sldId id="257" r:id="rId2"/>
    <p:sldId id="279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68" r:id="rId12"/>
    <p:sldId id="269" r:id="rId13"/>
    <p:sldId id="261" r:id="rId14"/>
    <p:sldId id="270" r:id="rId15"/>
    <p:sldId id="271" r:id="rId16"/>
    <p:sldId id="272" r:id="rId17"/>
    <p:sldId id="260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28B0D-995A-8141-BE2E-05672FB5FD93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8644E-53AF-8842-95CE-D08C5D287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42078-FAB6-4425-9676-7BE76A439D89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Macromolecules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Fatty acids</a:t>
            </a:r>
          </a:p>
          <a:p>
            <a:r>
              <a:rPr lang="en-US" dirty="0" smtClean="0"/>
              <a:t>Made almost entirely of C and 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Fatty acids</a:t>
            </a:r>
          </a:p>
          <a:p>
            <a:r>
              <a:rPr lang="en-US" dirty="0" smtClean="0"/>
              <a:t>Made almost entirely of C and H</a:t>
            </a:r>
          </a:p>
          <a:p>
            <a:r>
              <a:rPr lang="en-US" dirty="0" smtClean="0"/>
              <a:t>Long carbon chains or rings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Fatty acids</a:t>
            </a:r>
          </a:p>
          <a:p>
            <a:r>
              <a:rPr lang="en-US" dirty="0" smtClean="0"/>
              <a:t>Made almost entirely of C and H</a:t>
            </a:r>
          </a:p>
          <a:p>
            <a:r>
              <a:rPr lang="en-US" dirty="0" smtClean="0"/>
              <a:t>Long carbon chains or rings</a:t>
            </a:r>
          </a:p>
          <a:p>
            <a:r>
              <a:rPr lang="en-US" dirty="0" smtClean="0"/>
              <a:t>Functions: Energy storage, insulation, cell membranes, hormone precursors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Nucleotides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Nucleotides</a:t>
            </a:r>
          </a:p>
          <a:p>
            <a:r>
              <a:rPr lang="en-US" dirty="0" smtClean="0"/>
              <a:t>Structure = Sugar + Phosphate + 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Nucleotides</a:t>
            </a:r>
          </a:p>
          <a:p>
            <a:r>
              <a:rPr lang="en-US" dirty="0" smtClean="0"/>
              <a:t>Structure = Sugar + Phosphate + Base</a:t>
            </a:r>
          </a:p>
          <a:p>
            <a:r>
              <a:rPr lang="en-US" dirty="0" smtClean="0"/>
              <a:t>Examples: DNA, 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Nucleotides</a:t>
            </a:r>
          </a:p>
          <a:p>
            <a:r>
              <a:rPr lang="en-US" dirty="0" smtClean="0"/>
              <a:t>Structure = Sugar + Phosphate + Base</a:t>
            </a:r>
          </a:p>
          <a:p>
            <a:r>
              <a:rPr lang="en-US" dirty="0" smtClean="0"/>
              <a:t>Examples: DNA, RNA</a:t>
            </a:r>
          </a:p>
          <a:p>
            <a:r>
              <a:rPr lang="en-US" dirty="0" smtClean="0"/>
              <a:t>Function: Store genetic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  <a:p>
            <a:r>
              <a:rPr lang="en-US" dirty="0" smtClean="0"/>
              <a:t>Contain C,H,O,N,P,S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  <a:p>
            <a:r>
              <a:rPr lang="en-US" dirty="0" smtClean="0"/>
              <a:t>Contain C,H,O,N,P,S</a:t>
            </a:r>
          </a:p>
          <a:p>
            <a:r>
              <a:rPr lang="en-US" dirty="0" smtClean="0"/>
              <a:t>Long chains of amino acids that fold up into complex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Macromolecules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molecules. Made of subunits.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  <a:p>
            <a:r>
              <a:rPr lang="en-US" dirty="0" smtClean="0"/>
              <a:t>Contain C,H,O,N,P,S</a:t>
            </a:r>
          </a:p>
          <a:p>
            <a:r>
              <a:rPr lang="en-US" dirty="0" smtClean="0"/>
              <a:t>Long chains of amino acids that fold up into complex shapes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Transport (move things in and out of cells)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  <a:p>
            <a:r>
              <a:rPr lang="en-US" dirty="0" smtClean="0"/>
              <a:t>Contain C,H,O,N,P,S</a:t>
            </a:r>
          </a:p>
          <a:p>
            <a:r>
              <a:rPr lang="en-US" dirty="0" smtClean="0"/>
              <a:t>Long chains of amino acids that fold up into complex shapes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Transport (move things in and out of cells)</a:t>
            </a:r>
          </a:p>
          <a:p>
            <a:pPr lvl="1"/>
            <a:r>
              <a:rPr lang="en-US" dirty="0" smtClean="0"/>
              <a:t>Structural (Keratin forms outer layer of skin)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  <a:p>
            <a:r>
              <a:rPr lang="en-US" dirty="0" smtClean="0"/>
              <a:t>Contain C,H,O,N,P,S</a:t>
            </a:r>
          </a:p>
          <a:p>
            <a:r>
              <a:rPr lang="en-US" dirty="0" smtClean="0"/>
              <a:t>Long chains of amino acids that fold up into complex shapes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Transport (move things in and out of cells)</a:t>
            </a:r>
          </a:p>
          <a:p>
            <a:pPr lvl="1"/>
            <a:r>
              <a:rPr lang="en-US" dirty="0" smtClean="0"/>
              <a:t>Structural (Keratin forms outer layer of skin)</a:t>
            </a:r>
          </a:p>
          <a:p>
            <a:pPr lvl="1"/>
            <a:r>
              <a:rPr lang="en-US" dirty="0" smtClean="0"/>
              <a:t>Enzymes (speed up chemical reactions)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1000"/>
            <a:ext cx="6248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r>
              <a:rPr lang="en-US" dirty="0" smtClean="0"/>
              <a:t>Contain C,H,O arranged in rings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r>
              <a:rPr lang="en-US" dirty="0" smtClean="0"/>
              <a:t>Contain C,H,O arranged in rings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Monosaccharides</a:t>
            </a:r>
            <a:r>
              <a:rPr lang="en-US" dirty="0" smtClean="0"/>
              <a:t>: Glucose, Fructose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r>
              <a:rPr lang="en-US" dirty="0" smtClean="0"/>
              <a:t>Contain C,H,O arranged in rings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Monosaccharides</a:t>
            </a:r>
            <a:r>
              <a:rPr lang="en-US" dirty="0" smtClean="0"/>
              <a:t>: Glucose, Fructose</a:t>
            </a:r>
          </a:p>
          <a:p>
            <a:pPr lvl="1"/>
            <a:r>
              <a:rPr lang="en-US" dirty="0" smtClean="0"/>
              <a:t>Disaccharides: Sucrose (table sugar), Lactose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r>
              <a:rPr lang="en-US" dirty="0" smtClean="0"/>
              <a:t>Contain C,H,O arranged in rings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Monosaccharides</a:t>
            </a:r>
            <a:r>
              <a:rPr lang="en-US" dirty="0" smtClean="0"/>
              <a:t>: Glucose, Fructose</a:t>
            </a:r>
          </a:p>
          <a:p>
            <a:pPr lvl="1"/>
            <a:r>
              <a:rPr lang="en-US" dirty="0" smtClean="0"/>
              <a:t>Disaccharides: Sucrose (table sugar), Lactose</a:t>
            </a:r>
          </a:p>
          <a:p>
            <a:pPr lvl="1"/>
            <a:r>
              <a:rPr lang="en-US" dirty="0" smtClean="0"/>
              <a:t>Polysaccharides: Starch, Glycogen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r>
              <a:rPr lang="en-US" dirty="0" smtClean="0"/>
              <a:t>Contain C,H,O arranged in rings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Monosaccharides</a:t>
            </a:r>
            <a:r>
              <a:rPr lang="en-US" dirty="0" smtClean="0"/>
              <a:t>: Glucose, Fructose</a:t>
            </a:r>
          </a:p>
          <a:p>
            <a:pPr lvl="1"/>
            <a:r>
              <a:rPr lang="en-US" dirty="0" smtClean="0"/>
              <a:t>Disaccharides: Sucrose (table sugar), Lactose</a:t>
            </a:r>
          </a:p>
          <a:p>
            <a:pPr lvl="1"/>
            <a:r>
              <a:rPr lang="en-US" dirty="0" smtClean="0"/>
              <a:t>Polysaccharides: Starch, Glycogen</a:t>
            </a:r>
          </a:p>
          <a:p>
            <a:r>
              <a:rPr lang="en-US" dirty="0" smtClean="0"/>
              <a:t>Functions: </a:t>
            </a:r>
          </a:p>
          <a:p>
            <a:pPr lvl="1"/>
            <a:r>
              <a:rPr lang="en-US" dirty="0" smtClean="0"/>
              <a:t>Energy (glucose </a:t>
            </a:r>
            <a:r>
              <a:rPr lang="en-US" dirty="0" smtClean="0">
                <a:sym typeface="Wingdings" pitchFamily="2" charset="2"/>
              </a:rPr>
              <a:t> ATP)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Food storage (glycogen in liver)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cell identification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Fatty acids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53274</TotalTime>
  <Words>492</Words>
  <Application>Microsoft Office PowerPoint</Application>
  <PresentationFormat>On-screen Show (4:3)</PresentationFormat>
  <Paragraphs>95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Macromolecules (pg 4)</vt:lpstr>
      <vt:lpstr>Macromolecules (pg 4)</vt:lpstr>
      <vt:lpstr>1. Carbohydrates</vt:lpstr>
      <vt:lpstr>Carbohydrates</vt:lpstr>
      <vt:lpstr>Carbohydrates</vt:lpstr>
      <vt:lpstr>Carbohydrates</vt:lpstr>
      <vt:lpstr>Carbohydrates</vt:lpstr>
      <vt:lpstr>Carbohydrates</vt:lpstr>
      <vt:lpstr>2. Lipids</vt:lpstr>
      <vt:lpstr>Lipids</vt:lpstr>
      <vt:lpstr>Lipids</vt:lpstr>
      <vt:lpstr>Lipids</vt:lpstr>
      <vt:lpstr>3. Nucleic acids</vt:lpstr>
      <vt:lpstr>Nucleic acids</vt:lpstr>
      <vt:lpstr>Nucleic acids</vt:lpstr>
      <vt:lpstr>Nucleic acids</vt:lpstr>
      <vt:lpstr>4. Proteins</vt:lpstr>
      <vt:lpstr>Proteins</vt:lpstr>
      <vt:lpstr>Proteins</vt:lpstr>
      <vt:lpstr>Proteins</vt:lpstr>
      <vt:lpstr>Proteins</vt:lpstr>
      <vt:lpstr>Proteins</vt:lpstr>
      <vt:lpstr>Slide 23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34</cp:revision>
  <cp:lastPrinted>2013-09-26T17:13:39Z</cp:lastPrinted>
  <dcterms:created xsi:type="dcterms:W3CDTF">2015-09-22T19:02:28Z</dcterms:created>
  <dcterms:modified xsi:type="dcterms:W3CDTF">2015-10-12T18:54:56Z</dcterms:modified>
</cp:coreProperties>
</file>