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6FDC-D67F-1046-9008-7141222BECC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CB6A-2BC6-FB4C-80A1-6FC3BA2D81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Skin Structure Drawings (pg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287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0075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Skin Structure Drawings (pg 3)</vt:lpstr>
      <vt:lpstr>Slide 2</vt:lpstr>
    </vt:vector>
  </TitlesOfParts>
  <Company>sehs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Structure Drawings (pg 3)</dc:title>
  <dc:creator>Teacher</dc:creator>
  <cp:lastModifiedBy>Teacher</cp:lastModifiedBy>
  <cp:revision>1</cp:revision>
  <dcterms:created xsi:type="dcterms:W3CDTF">2014-10-03T20:29:01Z</dcterms:created>
  <dcterms:modified xsi:type="dcterms:W3CDTF">2014-10-03T20:31:55Z</dcterms:modified>
</cp:coreProperties>
</file>