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8D2B-FB04-1844-A3EC-648F795F0D18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B8F99-6A88-7743-A8B8-8EB092F9E4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9525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Muscle and Nervous Tissue Drawings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838200"/>
            <a:ext cx="4495800" cy="59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Muscle and Nervous Tissue Drawings (pg 10)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and Nervous Tissue Drawings (pg 10)</dc:title>
  <dc:creator>Teacher</dc:creator>
  <cp:lastModifiedBy>Teacher</cp:lastModifiedBy>
  <cp:revision>1</cp:revision>
  <dcterms:created xsi:type="dcterms:W3CDTF">2014-10-03T20:54:18Z</dcterms:created>
  <dcterms:modified xsi:type="dcterms:W3CDTF">2014-10-03T20:55:55Z</dcterms:modified>
</cp:coreProperties>
</file>