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74" r:id="rId9"/>
    <p:sldId id="275" r:id="rId10"/>
    <p:sldId id="276" r:id="rId11"/>
    <p:sldId id="264" r:id="rId12"/>
    <p:sldId id="272" r:id="rId13"/>
    <p:sldId id="266" r:id="rId14"/>
    <p:sldId id="267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DB5D0-15DB-914E-AB95-6F8ED9167ADE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F02F-5C25-314A-BAAA-31D81C4E2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019F-52C9-469B-A902-9FF79B89E870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8E9B7-0BD1-4757-9F85-C224C6220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Mitosis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24459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Biology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Biology </a:t>
            </a:r>
            <a:r>
              <a:rPr lang="en-US" smtClean="0"/>
              <a:t>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Cancer = uncontrolled cell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Biology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Cancer = uncontrolled cell division</a:t>
            </a:r>
          </a:p>
          <a:p>
            <a:r>
              <a:rPr lang="en-US" dirty="0" smtClean="0"/>
              <a:t>Normally, cells undergo mitosis only when necessary (to replace old cells, during growth,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Biology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Cancer = uncontrolled cell division</a:t>
            </a:r>
          </a:p>
          <a:p>
            <a:r>
              <a:rPr lang="en-US" dirty="0" smtClean="0"/>
              <a:t>Normally, cells undergo mitosis only when necessary (to replace old cells, during growth, etc.)</a:t>
            </a:r>
          </a:p>
          <a:p>
            <a:r>
              <a:rPr lang="en-US" dirty="0" smtClean="0"/>
              <a:t>In cancer, cells divide constantly, forming a large mass </a:t>
            </a:r>
            <a:r>
              <a:rPr lang="en-US" dirty="0"/>
              <a:t>(</a:t>
            </a:r>
            <a:r>
              <a:rPr lang="en-US" dirty="0" smtClean="0"/>
              <a:t>tumor) that disrupts other organs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Biology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Cancer = uncontrolled cell division</a:t>
            </a:r>
          </a:p>
          <a:p>
            <a:r>
              <a:rPr lang="en-US" dirty="0" smtClean="0"/>
              <a:t>Normally, cells undergo mitosis only when necessary (to replace old cells, during growth, etc.)</a:t>
            </a:r>
          </a:p>
          <a:p>
            <a:r>
              <a:rPr lang="en-US" dirty="0" smtClean="0"/>
              <a:t>In cancer, cells divide constantly, forming a large mass </a:t>
            </a:r>
            <a:r>
              <a:rPr lang="en-US" dirty="0"/>
              <a:t>(</a:t>
            </a:r>
            <a:r>
              <a:rPr lang="en-US" dirty="0" smtClean="0"/>
              <a:t>tumor) that disrupts other organs</a:t>
            </a:r>
          </a:p>
          <a:p>
            <a:r>
              <a:rPr lang="en-US" dirty="0" smtClean="0"/>
              <a:t>Caused by mutations in “checkpoint” genes that prevent cells from dividing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Mitosis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Mitosis: a body cell divides to form two  “daughter cells,” each identical to the parent cell</a:t>
            </a:r>
          </a:p>
          <a:p>
            <a:r>
              <a:rPr lang="en-US" dirty="0" smtClean="0"/>
              <a:t>Necessary for body growth, repair, and maintenance</a:t>
            </a:r>
          </a:p>
          <a:p>
            <a:r>
              <a:rPr lang="en-US" dirty="0" smtClean="0"/>
              <a:t>Takes place in 5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Interphase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Period between cell divisions. Cell grows, metabolizes, and makes a copy of its DNA. The DNA is in long slender strands (chromatin).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DNA condenses into chromosomes, spindle fibers form, nuclear membrane disappears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Metaphase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Chromosomes align themselves along the center of the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Anaphase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Spindle fibers shorten, pulling half the chromosomes toward one side of the cell and half toward the 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Telophase</a:t>
            </a:r>
            <a:r>
              <a:rPr lang="en-US" dirty="0" smtClean="0"/>
              <a:t> &amp; </a:t>
            </a:r>
            <a:r>
              <a:rPr lang="en-US" dirty="0" err="1" smtClean="0"/>
              <a:t>Cytokinesis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New nuclear membrane forms, spindle fibers disappear, chromosomes start to uncoil. </a:t>
            </a:r>
            <a:r>
              <a:rPr lang="en-US" dirty="0" err="1" smtClean="0"/>
              <a:t>Cytokinesis</a:t>
            </a:r>
            <a:r>
              <a:rPr lang="en-US" dirty="0" smtClean="0"/>
              <a:t> = division of cell cytoplasm. Cell is pinched in half, creating two separate cells.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686800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36682</TotalTime>
  <Words>321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Notes: Mitosis (pg 8)</vt:lpstr>
      <vt:lpstr>Notes: Mitosis (pg 8)</vt:lpstr>
      <vt:lpstr>1. Interphase</vt:lpstr>
      <vt:lpstr>2. Prophase</vt:lpstr>
      <vt:lpstr>3. Metaphase</vt:lpstr>
      <vt:lpstr>4. Anaphase</vt:lpstr>
      <vt:lpstr>5. Telophase &amp; Cytokinesis</vt:lpstr>
      <vt:lpstr>Slide 8</vt:lpstr>
      <vt:lpstr>Slide 9</vt:lpstr>
      <vt:lpstr>Slide 10</vt:lpstr>
      <vt:lpstr>The Biology of Cancer</vt:lpstr>
      <vt:lpstr>The Biology of Cancer</vt:lpstr>
      <vt:lpstr>The Biology of Cancer</vt:lpstr>
      <vt:lpstr>The Biology of Cancer</vt:lpstr>
      <vt:lpstr>The Biology of Cancer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7</cp:revision>
  <cp:lastPrinted>2013-09-30T16:46:16Z</cp:lastPrinted>
  <dcterms:created xsi:type="dcterms:W3CDTF">2017-09-25T16:32:18Z</dcterms:created>
  <dcterms:modified xsi:type="dcterms:W3CDTF">2017-09-25T21:17:02Z</dcterms:modified>
</cp:coreProperties>
</file>