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2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8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0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6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4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1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4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9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4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BA96-38C6-724E-B55D-E138D9FAAA3F}" type="datetimeFigureOut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8A0CE-5C1B-6443-9186-87CCD6BF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4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79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2018-05-29T19:14:05Z</dcterms:created>
  <dcterms:modified xsi:type="dcterms:W3CDTF">2018-05-29T19:19:26Z</dcterms:modified>
</cp:coreProperties>
</file>