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1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E4552-3BB2-3544-AFDD-AF5CA50C55E0}" type="datetimeFigureOut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BD88-B22D-0D4D-AB5A-DF5F19122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999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E4552-3BB2-3544-AFDD-AF5CA50C55E0}" type="datetimeFigureOut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BD88-B22D-0D4D-AB5A-DF5F19122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704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E4552-3BB2-3544-AFDD-AF5CA50C55E0}" type="datetimeFigureOut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BD88-B22D-0D4D-AB5A-DF5F19122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94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E4552-3BB2-3544-AFDD-AF5CA50C55E0}" type="datetimeFigureOut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BD88-B22D-0D4D-AB5A-DF5F19122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97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E4552-3BB2-3544-AFDD-AF5CA50C55E0}" type="datetimeFigureOut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BD88-B22D-0D4D-AB5A-DF5F19122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728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E4552-3BB2-3544-AFDD-AF5CA50C55E0}" type="datetimeFigureOut">
              <a:rPr lang="en-US" smtClean="0"/>
              <a:t>5/29/18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BD88-B22D-0D4D-AB5A-DF5F19122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33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E4552-3BB2-3544-AFDD-AF5CA50C55E0}" type="datetimeFigureOut">
              <a:rPr lang="en-US" smtClean="0"/>
              <a:t>5/29/18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BD88-B22D-0D4D-AB5A-DF5F19122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63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E4552-3BB2-3544-AFDD-AF5CA50C55E0}" type="datetimeFigureOut">
              <a:rPr lang="en-US" smtClean="0"/>
              <a:t>5/29/18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BD88-B22D-0D4D-AB5A-DF5F19122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2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E4552-3BB2-3544-AFDD-AF5CA50C55E0}" type="datetimeFigureOut">
              <a:rPr lang="en-US" smtClean="0"/>
              <a:t>5/29/18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BD88-B22D-0D4D-AB5A-DF5F19122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2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E4552-3BB2-3544-AFDD-AF5CA50C55E0}" type="datetimeFigureOut">
              <a:rPr lang="en-US" smtClean="0"/>
              <a:t>5/29/18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BD88-B22D-0D4D-AB5A-DF5F19122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542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E4552-3BB2-3544-AFDD-AF5CA50C55E0}" type="datetimeFigureOut">
              <a:rPr lang="en-US" smtClean="0"/>
              <a:t>5/29/18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BD88-B22D-0D4D-AB5A-DF5F19122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212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E4552-3BB2-3544-AFDD-AF5CA50C55E0}" type="datetimeFigureOut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0BD88-B22D-0D4D-AB5A-DF5F19122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42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90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95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Eugene School District 4J</dc:creator>
  <cp:lastModifiedBy>Eugene School District 4J</cp:lastModifiedBy>
  <cp:revision>1</cp:revision>
  <dcterms:created xsi:type="dcterms:W3CDTF">2018-05-29T19:12:26Z</dcterms:created>
  <dcterms:modified xsi:type="dcterms:W3CDTF">2018-05-29T19:13:05Z</dcterms:modified>
</cp:coreProperties>
</file>