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56" r:id="rId9"/>
    <p:sldId id="257" r:id="rId10"/>
    <p:sldId id="277" r:id="rId11"/>
    <p:sldId id="258" r:id="rId12"/>
    <p:sldId id="259" r:id="rId13"/>
    <p:sldId id="260" r:id="rId14"/>
    <p:sldId id="261" r:id="rId15"/>
    <p:sldId id="262" r:id="rId16"/>
    <p:sldId id="263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28377-29DB-4C04-896E-CF0C15E35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CE172-0478-4037-929E-3753B7A14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9AF8-5993-4580-B426-84D8F73A4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D2DA4-4F56-44AB-BC7D-CBD4DA0A7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1B84-7F66-40BC-848B-398AFE6E6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DFAF6-C6A1-4578-9629-8B9D5946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3FF2-461A-42DE-A04E-71C0BFF24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C93F1-B11E-4CAD-BDEB-0BB3499BD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444D3-ACDB-4808-8D14-E527D665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60EE-708D-4AE0-95C2-B0F899C6D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2A3C-607C-475A-A7BE-E931C4CC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05DFB4-F41C-41E7-8A68-C52A13292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signed course info sheet ready to hand in</a:t>
            </a:r>
          </a:p>
          <a:p>
            <a:r>
              <a:rPr lang="en-US" dirty="0" smtClean="0"/>
              <a:t>Get out 7 sheets of binder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sz="4400" smtClean="0"/>
              <a:t>Anatomy = Structure</a:t>
            </a:r>
          </a:p>
          <a:p>
            <a:pPr eaLnBrk="1" hangingPunct="1"/>
            <a:r>
              <a:rPr lang="en-US" sz="4400" smtClean="0"/>
              <a:t>Physiology = Function</a:t>
            </a:r>
          </a:p>
          <a:p>
            <a:pPr eaLnBrk="1" hangingPunct="1"/>
            <a:r>
              <a:rPr lang="en-US" sz="4400" smtClean="0"/>
              <a:t>Example: Heart</a:t>
            </a:r>
          </a:p>
          <a:p>
            <a:pPr lvl="1" eaLnBrk="1" hangingPunct="1"/>
            <a:r>
              <a:rPr lang="en-US" sz="4000" smtClean="0"/>
              <a:t>Structure (Anatomy)=Strong muscle with  4 chambers</a:t>
            </a:r>
          </a:p>
          <a:p>
            <a:pPr lvl="1" eaLnBrk="1" hangingPunct="1"/>
            <a:r>
              <a:rPr lang="en-US" sz="4000" smtClean="0"/>
              <a:t>Function (Physiology)=Pumping blood through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Organization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1. Chemical: Atoms, molecules, compounds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67000"/>
            <a:ext cx="31623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Organization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1. Chemical: Atoms, molecules, compounds</a:t>
            </a:r>
          </a:p>
          <a:p>
            <a:pPr eaLnBrk="1" hangingPunct="1">
              <a:buFontTx/>
              <a:buNone/>
            </a:pPr>
            <a:r>
              <a:rPr lang="en-US" smtClean="0"/>
              <a:t>2. Cellular: Basic unit of life. Many shapes and sizes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48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00400"/>
            <a:ext cx="27527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Levels of Organization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1. Chemical: Atoms, molecules, compounds</a:t>
            </a:r>
          </a:p>
          <a:p>
            <a:pPr eaLnBrk="1" hangingPunct="1">
              <a:buFontTx/>
              <a:buNone/>
            </a:pPr>
            <a:r>
              <a:rPr lang="en-US" smtClean="0"/>
              <a:t>2. Cellular: Basic unit of life. Many shapes and sizes</a:t>
            </a:r>
          </a:p>
          <a:p>
            <a:pPr eaLnBrk="1" hangingPunct="1">
              <a:buFontTx/>
              <a:buNone/>
            </a:pPr>
            <a:r>
              <a:rPr lang="en-US" smtClean="0"/>
              <a:t>3. Tissue: Collection of cells with the same structure and function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505200"/>
            <a:ext cx="457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Levels of Organization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1. Chemical: Atoms, molecules, compounds</a:t>
            </a:r>
          </a:p>
          <a:p>
            <a:pPr eaLnBrk="1" hangingPunct="1">
              <a:buFontTx/>
              <a:buNone/>
            </a:pPr>
            <a:r>
              <a:rPr lang="en-US" smtClean="0"/>
              <a:t>2. Cellular: Basic unit of life. Many shapes and sizes</a:t>
            </a:r>
          </a:p>
          <a:p>
            <a:pPr eaLnBrk="1" hangingPunct="1">
              <a:buFontTx/>
              <a:buNone/>
            </a:pPr>
            <a:r>
              <a:rPr lang="en-US" smtClean="0"/>
              <a:t>3. Tissue: Collection of cells with similar structure and function</a:t>
            </a:r>
          </a:p>
          <a:p>
            <a:pPr eaLnBrk="1" hangingPunct="1">
              <a:buFontTx/>
              <a:buNone/>
            </a:pPr>
            <a:r>
              <a:rPr lang="en-US" smtClean="0"/>
              <a:t>4. Organ: 2 or more tissue types that form a more complex structure and work together to perform one or more functions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7375" y="4343400"/>
            <a:ext cx="22066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Levels of Organization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1. Chemical: Atoms, molecules, compounds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Cellular: Basic unit of life. Many shapes and sizes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 Tissue: Collection of cells with similar structure and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4. Organ: 2 or more tissue types that form a more complex structure and work together to perform one or more functions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5. System: Several organs that work together to accomplish a set of functions (Example: The nervous system includes the brain, spinal cord, and nerves)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Levels of Organization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1. Chemical: Atoms, molecules, compounds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Cellular: Basic unit of life. Many shapes and sizes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 Tissue: Collection of cells with similar structure and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4. Organ: 2 or more tissue types that form a more complex structure and work together to perform one or more functions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5. System: Several organs that work together to accomplish a set of functions (Example: The nervous system includes the brain, spinal cord, and nerves)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6. Organism: A complete living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Pick an organism and draw its levels of organization</a:t>
            </a:r>
          </a:p>
          <a:p>
            <a:r>
              <a:rPr lang="en-US" dirty="0" smtClean="0"/>
              <a:t>Must be in </a:t>
            </a:r>
            <a:r>
              <a:rPr lang="en-US" dirty="0" smtClean="0"/>
              <a:t>color</a:t>
            </a:r>
          </a:p>
          <a:p>
            <a:r>
              <a:rPr lang="en-US" dirty="0" smtClean="0"/>
              <a:t>Draw </a:t>
            </a:r>
            <a:r>
              <a:rPr lang="en-US" dirty="0" err="1" smtClean="0"/>
              <a:t>organism,system</a:t>
            </a:r>
            <a:r>
              <a:rPr lang="en-US" dirty="0" smtClean="0"/>
              <a:t> (choose either nervous, cardiovascular, or skeletal system) and organ on your own. We will do the remaining levels together.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blank side of the cover write:</a:t>
            </a:r>
          </a:p>
          <a:p>
            <a:r>
              <a:rPr lang="en-US" dirty="0" smtClean="0"/>
              <a:t>Chapter 1: Introduction to the Human Body</a:t>
            </a:r>
          </a:p>
          <a:p>
            <a:r>
              <a:rPr lang="en-US" dirty="0" smtClean="0"/>
              <a:t>Name, period, seat #</a:t>
            </a:r>
          </a:p>
          <a:p>
            <a:r>
              <a:rPr lang="en-US" dirty="0" smtClean="0"/>
              <a:t>Draw a color picture related to the chapter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7 pages of notebook paper behind the cover</a:t>
            </a:r>
          </a:p>
          <a:p>
            <a:r>
              <a:rPr lang="en-US" dirty="0" smtClean="0"/>
              <a:t>Staple 3 times down the side so it opens like a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the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                           								1</a:t>
            </a:r>
          </a:p>
          <a:p>
            <a:pPr>
              <a:buNone/>
            </a:pPr>
            <a:r>
              <a:rPr lang="en-US" dirty="0" smtClean="0"/>
              <a:t>Back of cover                         First lined 						page    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7772400" cy="441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286000" y="38862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the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2								3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7772400" cy="441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286000" y="38862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86000" y="3886200"/>
            <a:ext cx="426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“Warm-ups” at the top of page 1</a:t>
            </a:r>
            <a:endParaRPr lang="en-US" dirty="0" smtClean="0"/>
          </a:p>
          <a:p>
            <a:r>
              <a:rPr lang="en-US" dirty="0" smtClean="0"/>
              <a:t>Write “homework” at the top of pages 12, 13, and 14</a:t>
            </a:r>
          </a:p>
          <a:p>
            <a:r>
              <a:rPr lang="en-US" dirty="0" smtClean="0"/>
              <a:t>Write </a:t>
            </a:r>
            <a:r>
              <a:rPr lang="en-US" dirty="0" smtClean="0"/>
              <a:t>“Input” at the top of the even number pages</a:t>
            </a:r>
          </a:p>
          <a:p>
            <a:r>
              <a:rPr lang="en-US" dirty="0" smtClean="0"/>
              <a:t>Write “Output” at the top of the odd number </a:t>
            </a:r>
            <a:r>
              <a:rPr lang="en-US" dirty="0" smtClean="0"/>
              <a:t>pages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2130425"/>
            <a:ext cx="50292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Notes: Levels of Organization (pg 2)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metalmarious_Human_Skeleton(Outlin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31877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sz="4400" smtClean="0"/>
              <a:t>Anatomy = Structure</a:t>
            </a:r>
          </a:p>
          <a:p>
            <a:pPr eaLnBrk="1" hangingPunct="1"/>
            <a:r>
              <a:rPr lang="en-US" sz="4400" smtClean="0"/>
              <a:t>Physiology =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71494</TotalTime>
  <Words>589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Welcome Back!</vt:lpstr>
      <vt:lpstr>Interactive Notes</vt:lpstr>
      <vt:lpstr>Interactive Notes</vt:lpstr>
      <vt:lpstr>Slide 4</vt:lpstr>
      <vt:lpstr>Number the pages</vt:lpstr>
      <vt:lpstr>Number the pages</vt:lpstr>
      <vt:lpstr>Slide 7</vt:lpstr>
      <vt:lpstr>Notes: Levels of Organization (pg 2)</vt:lpstr>
      <vt:lpstr> </vt:lpstr>
      <vt:lpstr> </vt:lpstr>
      <vt:lpstr>Levels of Organization</vt:lpstr>
      <vt:lpstr>Levels of Organization</vt:lpstr>
      <vt:lpstr>Levels of Organization</vt:lpstr>
      <vt:lpstr>Levels of Organization</vt:lpstr>
      <vt:lpstr>Levels of Organization</vt:lpstr>
      <vt:lpstr>Levels of Organization</vt:lpstr>
      <vt:lpstr>Output (pg 3)</vt:lpstr>
    </vt:vector>
  </TitlesOfParts>
  <Company>South Eugene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Human Body</dc:title>
  <dc:creator>Mary Taylor Ditson</dc:creator>
  <cp:lastModifiedBy>Teacher</cp:lastModifiedBy>
  <cp:revision>479</cp:revision>
  <dcterms:created xsi:type="dcterms:W3CDTF">2016-08-31T16:57:33Z</dcterms:created>
  <dcterms:modified xsi:type="dcterms:W3CDTF">2016-09-14T21:05:10Z</dcterms:modified>
</cp:coreProperties>
</file>