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3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2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2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3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0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7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9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7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5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8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AE3F9-9FBF-B240-B870-8E81BE59E08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552B-F839-314D-A695-A683A76C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37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2018-05-30T20:47:10Z</dcterms:created>
  <dcterms:modified xsi:type="dcterms:W3CDTF">2018-05-30T20:47:32Z</dcterms:modified>
</cp:coreProperties>
</file>