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BB0C-A630-4640-A3C2-0EA9E48408B3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F8720-DCC6-384D-B635-B4B98960B9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Epidermal Derivative Drawings (pg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066800"/>
            <a:ext cx="77724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4638"/>
            <a:ext cx="8128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Epidermal Derivative Drawings (pg 7)</vt:lpstr>
      <vt:lpstr>Slide 2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Epidermal Derivative Drawings (pg 7)</dc:title>
  <dc:creator>Teacher</dc:creator>
  <cp:lastModifiedBy>Teacher</cp:lastModifiedBy>
  <cp:revision>1</cp:revision>
  <dcterms:created xsi:type="dcterms:W3CDTF">2014-10-03T20:37:20Z</dcterms:created>
  <dcterms:modified xsi:type="dcterms:W3CDTF">2014-10-03T20:39:04Z</dcterms:modified>
</cp:coreProperties>
</file>