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5" d="100"/>
          <a:sy n="95" d="100"/>
        </p:scale>
        <p:origin x="-7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67D2-4070-E34D-A826-B9BA37A3F71C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19F0-48F6-E742-AE0A-50916F917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67D2-4070-E34D-A826-B9BA37A3F71C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19F0-48F6-E742-AE0A-50916F917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67D2-4070-E34D-A826-B9BA37A3F71C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19F0-48F6-E742-AE0A-50916F917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67D2-4070-E34D-A826-B9BA37A3F71C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19F0-48F6-E742-AE0A-50916F917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67D2-4070-E34D-A826-B9BA37A3F71C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19F0-48F6-E742-AE0A-50916F917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67D2-4070-E34D-A826-B9BA37A3F71C}" type="datetimeFigureOut">
              <a:rPr lang="en-US" smtClean="0"/>
              <a:t>10/3/14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19F0-48F6-E742-AE0A-50916F917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67D2-4070-E34D-A826-B9BA37A3F71C}" type="datetimeFigureOut">
              <a:rPr lang="en-US" smtClean="0"/>
              <a:t>10/3/14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19F0-48F6-E742-AE0A-50916F917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67D2-4070-E34D-A826-B9BA37A3F71C}" type="datetimeFigureOut">
              <a:rPr lang="en-US" smtClean="0"/>
              <a:t>10/3/14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19F0-48F6-E742-AE0A-50916F917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67D2-4070-E34D-A826-B9BA37A3F71C}" type="datetimeFigureOut">
              <a:rPr lang="en-US" smtClean="0"/>
              <a:t>10/3/14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19F0-48F6-E742-AE0A-50916F917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67D2-4070-E34D-A826-B9BA37A3F71C}" type="datetimeFigureOut">
              <a:rPr lang="en-US" smtClean="0"/>
              <a:t>10/3/14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19F0-48F6-E742-AE0A-50916F917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67D2-4070-E34D-A826-B9BA37A3F71C}" type="datetimeFigureOut">
              <a:rPr lang="en-US" smtClean="0"/>
              <a:t>10/3/14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DB19F0-48F6-E742-AE0A-50916F9172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567D2-4070-E34D-A826-B9BA37A3F71C}" type="datetimeFigureOut">
              <a:rPr lang="en-US" smtClean="0"/>
              <a:t>10/3/14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B19F0-48F6-E742-AE0A-50916F9172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05000"/>
          </a:xfrm>
        </p:spPr>
        <p:txBody>
          <a:bodyPr/>
          <a:lstStyle/>
          <a:p>
            <a:r>
              <a:rPr lang="en-US" dirty="0" smtClean="0"/>
              <a:t>Connective Tissue Drawings (pg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0"/>
            <a:ext cx="5334000" cy="71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Macintosh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Connective Tissue Drawings (pg 6)</vt:lpstr>
      <vt:lpstr>Slide 2</vt:lpstr>
    </vt:vector>
  </TitlesOfParts>
  <Company>sehs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Connective Tissue Drawings (pg 6)</dc:title>
  <dc:creator>Teacher</dc:creator>
  <cp:lastModifiedBy>Teacher</cp:lastModifiedBy>
  <cp:revision>1</cp:revision>
  <dcterms:created xsi:type="dcterms:W3CDTF">2014-10-03T20:52:04Z</dcterms:created>
  <dcterms:modified xsi:type="dcterms:W3CDTF">2014-10-03T20:54:12Z</dcterms:modified>
</cp:coreProperties>
</file>