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handoutMasterIdLst>
    <p:handoutMasterId r:id="rId14"/>
  </p:handoutMasterIdLst>
  <p:sldIdLst>
    <p:sldId id="269" r:id="rId2"/>
    <p:sldId id="268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26633-B003-5B46-9C4A-4D6296A40EF1}" type="datetimeFigureOut">
              <a:rPr lang="en-US" smtClean="0"/>
              <a:pPr/>
              <a:t>9/22/15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2FAEB-4E52-534C-B3F5-2DF12ADF8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0BA9-80B0-4CD6-A611-9CF1977088F8}" type="datetimeFigureOut">
              <a:rPr lang="en-US" smtClean="0"/>
              <a:pPr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9C03-07F8-48E9-9544-B3EA2A271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0BA9-80B0-4CD6-A611-9CF1977088F8}" type="datetimeFigureOut">
              <a:rPr lang="en-US" smtClean="0"/>
              <a:pPr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9C03-07F8-48E9-9544-B3EA2A271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0BA9-80B0-4CD6-A611-9CF1977088F8}" type="datetimeFigureOut">
              <a:rPr lang="en-US" smtClean="0"/>
              <a:pPr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9C03-07F8-48E9-9544-B3EA2A271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0BA9-80B0-4CD6-A611-9CF1977088F8}" type="datetimeFigureOut">
              <a:rPr lang="en-US" smtClean="0"/>
              <a:pPr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9C03-07F8-48E9-9544-B3EA2A271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0BA9-80B0-4CD6-A611-9CF1977088F8}" type="datetimeFigureOut">
              <a:rPr lang="en-US" smtClean="0"/>
              <a:pPr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9C03-07F8-48E9-9544-B3EA2A271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0BA9-80B0-4CD6-A611-9CF1977088F8}" type="datetimeFigureOut">
              <a:rPr lang="en-US" smtClean="0"/>
              <a:pPr/>
              <a:t>9/22/15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9C03-07F8-48E9-9544-B3EA2A271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0BA9-80B0-4CD6-A611-9CF1977088F8}" type="datetimeFigureOut">
              <a:rPr lang="en-US" smtClean="0"/>
              <a:pPr/>
              <a:t>9/22/15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9C03-07F8-48E9-9544-B3EA2A271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0BA9-80B0-4CD6-A611-9CF1977088F8}" type="datetimeFigureOut">
              <a:rPr lang="en-US" smtClean="0"/>
              <a:pPr/>
              <a:t>9/22/15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9C03-07F8-48E9-9544-B3EA2A271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0BA9-80B0-4CD6-A611-9CF1977088F8}" type="datetimeFigureOut">
              <a:rPr lang="en-US" smtClean="0"/>
              <a:pPr/>
              <a:t>9/22/15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9C03-07F8-48E9-9544-B3EA2A271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0BA9-80B0-4CD6-A611-9CF1977088F8}" type="datetimeFigureOut">
              <a:rPr lang="en-US" smtClean="0"/>
              <a:pPr/>
              <a:t>9/22/15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9C03-07F8-48E9-9544-B3EA2A271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0BA9-80B0-4CD6-A611-9CF1977088F8}" type="datetimeFigureOut">
              <a:rPr lang="en-US" smtClean="0"/>
              <a:pPr/>
              <a:t>9/22/15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9C03-07F8-48E9-9544-B3EA2A271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E0BA9-80B0-4CD6-A611-9CF1977088F8}" type="datetimeFigureOut">
              <a:rPr lang="en-US" smtClean="0"/>
              <a:pPr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A9C03-07F8-48E9-9544-B3EA2A271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New Interactive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6 pieces of binder paper</a:t>
            </a:r>
          </a:p>
          <a:p>
            <a:r>
              <a:rPr lang="en-US" dirty="0" smtClean="0"/>
              <a:t>On cover page, write</a:t>
            </a:r>
          </a:p>
          <a:p>
            <a:pPr lvl="1"/>
            <a:r>
              <a:rPr lang="en-US" dirty="0" smtClean="0"/>
              <a:t>Chapter 2 and 3a: Chemistry and Cells</a:t>
            </a:r>
          </a:p>
          <a:p>
            <a:pPr lvl="1"/>
            <a:r>
              <a:rPr lang="en-US" dirty="0" smtClean="0"/>
              <a:t>Name, Period, Seat #</a:t>
            </a:r>
          </a:p>
          <a:p>
            <a:pPr lvl="1"/>
            <a:r>
              <a:rPr lang="en-US" dirty="0" smtClean="0"/>
              <a:t>A color picture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Acid/Base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Acid: Produces H</a:t>
            </a:r>
            <a:r>
              <a:rPr lang="en-US" baseline="30000" dirty="0" smtClean="0"/>
              <a:t>+</a:t>
            </a:r>
            <a:r>
              <a:rPr lang="en-US" dirty="0" smtClean="0"/>
              <a:t>, pH &lt; 7</a:t>
            </a:r>
          </a:p>
          <a:p>
            <a:pPr>
              <a:buNone/>
            </a:pPr>
            <a:r>
              <a:rPr lang="en-US" dirty="0" smtClean="0"/>
              <a:t>Base: Produces OH</a:t>
            </a:r>
            <a:r>
              <a:rPr lang="en-US" baseline="30000" dirty="0" smtClean="0"/>
              <a:t>-</a:t>
            </a:r>
            <a:r>
              <a:rPr lang="en-US" dirty="0" smtClean="0"/>
              <a:t>, pH &gt; 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Electrolyte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Substances that dissociate (break up) when dissolved in water to form ions. Example: </a:t>
            </a:r>
            <a:r>
              <a:rPr lang="en-US" dirty="0" err="1" smtClean="0"/>
              <a:t>NaCl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Hydrogen 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weak chemical attraction formed when a slightly positive hydrogen atom in one molecule is attracted to a slightly negative atom in another molecule. Not a true bond.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Review (pg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smallest particle of an element. Nucleus (protons and neutrons) surrounded by electrons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collection of the same type of atom. Examples: Oxygen (O), Silver (Ag)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Particle formed by the chemical bonding of two or more atoms. Examples: O</a:t>
            </a:r>
            <a:r>
              <a:rPr lang="en-US" baseline="-25000" dirty="0" smtClean="0"/>
              <a:t>2</a:t>
            </a:r>
            <a:r>
              <a:rPr lang="en-US" dirty="0" smtClean="0"/>
              <a:t>,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charged particle Examples: Na</a:t>
            </a:r>
            <a:r>
              <a:rPr lang="en-US" baseline="30000" dirty="0" smtClean="0"/>
              <a:t>+</a:t>
            </a:r>
            <a:r>
              <a:rPr lang="en-US" dirty="0" smtClean="0"/>
              <a:t>, Mg</a:t>
            </a:r>
            <a:r>
              <a:rPr lang="en-US" baseline="30000" dirty="0" smtClean="0"/>
              <a:t>+2</a:t>
            </a:r>
            <a:r>
              <a:rPr lang="en-US" dirty="0" smtClean="0"/>
              <a:t>, </a:t>
            </a:r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  <a:r>
              <a:rPr lang="en-US" dirty="0" smtClean="0"/>
              <a:t>, PO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-3</a:t>
            </a:r>
            <a:r>
              <a:rPr lang="en-US" dirty="0" smtClean="0"/>
              <a:t>, 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7630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Different forms of an element, each containing a different # of neutrons and thus differing in mass. Example: </a:t>
            </a:r>
          </a:p>
          <a:p>
            <a:pPr>
              <a:buNone/>
            </a:pPr>
            <a:r>
              <a:rPr lang="en-US" dirty="0" smtClean="0"/>
              <a:t>	O-16: 8p 8n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O-15: 8p 7n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attraction between a </a:t>
            </a:r>
            <a:r>
              <a:rPr lang="en-US" dirty="0" err="1" smtClean="0"/>
              <a:t>cation</a:t>
            </a:r>
            <a:r>
              <a:rPr lang="en-US" dirty="0" smtClean="0"/>
              <a:t> (+) and an anion (-). Electrons are transferred from one atom to another. Example: </a:t>
            </a:r>
            <a:r>
              <a:rPr lang="en-US" dirty="0" err="1" smtClean="0"/>
              <a:t>Na</a:t>
            </a:r>
            <a:r>
              <a:rPr lang="en-US" baseline="30000" dirty="0" err="1" smtClean="0"/>
              <a:t>+</a:t>
            </a:r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strong chemical bond in which two atoms share electrons. The sharing can be equal (non-polar) or unequal (polar).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62582</TotalTime>
  <Words>285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Construct New Interactive Notes</vt:lpstr>
      <vt:lpstr>Chemistry Review (pg 2)</vt:lpstr>
      <vt:lpstr>Atom</vt:lpstr>
      <vt:lpstr>Element</vt:lpstr>
      <vt:lpstr>Molecule</vt:lpstr>
      <vt:lpstr>Ion</vt:lpstr>
      <vt:lpstr>Isotope</vt:lpstr>
      <vt:lpstr>Ionic Bond</vt:lpstr>
      <vt:lpstr>Covalent Bond</vt:lpstr>
      <vt:lpstr>Acid/Base</vt:lpstr>
      <vt:lpstr>Electrolyte</vt:lpstr>
      <vt:lpstr>Hydrogen Bond</vt:lpstr>
    </vt:vector>
  </TitlesOfParts>
  <Company>4J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South Eugene High School</dc:creator>
  <cp:lastModifiedBy>Teacher</cp:lastModifiedBy>
  <cp:revision>10</cp:revision>
  <cp:lastPrinted>2013-09-25T17:43:34Z</cp:lastPrinted>
  <dcterms:created xsi:type="dcterms:W3CDTF">2015-09-22T18:57:56Z</dcterms:created>
  <dcterms:modified xsi:type="dcterms:W3CDTF">2015-10-12T18:55:14Z</dcterms:modified>
</cp:coreProperties>
</file>