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0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8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3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1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2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5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7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9602-7E4C-804F-953B-A89FD1E49A6B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1120-9DC8-9D42-A63B-3CEF5ED2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8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2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2018-05-29T19:08:37Z</dcterms:created>
  <dcterms:modified xsi:type="dcterms:W3CDTF">2018-05-29T19:10:46Z</dcterms:modified>
</cp:coreProperties>
</file>