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  <p:sldId id="268" r:id="rId10"/>
    <p:sldId id="266" r:id="rId11"/>
    <p:sldId id="267" r:id="rId12"/>
    <p:sldId id="270" r:id="rId13"/>
    <p:sldId id="271" r:id="rId14"/>
    <p:sldId id="264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1" d="100"/>
          <a:sy n="91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AB6F9-3675-9146-B877-762218044106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3590A-DF4C-3640-AF60-99DC398615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29F3-CACF-324D-8DBF-EB59EFD7F9B5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A87C-198D-E143-8094-621401E42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29F3-CACF-324D-8DBF-EB59EFD7F9B5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A87C-198D-E143-8094-621401E42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29F3-CACF-324D-8DBF-EB59EFD7F9B5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A87C-198D-E143-8094-621401E42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29F3-CACF-324D-8DBF-EB59EFD7F9B5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A87C-198D-E143-8094-621401E42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29F3-CACF-324D-8DBF-EB59EFD7F9B5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A87C-198D-E143-8094-621401E42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29F3-CACF-324D-8DBF-EB59EFD7F9B5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A87C-198D-E143-8094-621401E42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29F3-CACF-324D-8DBF-EB59EFD7F9B5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A87C-198D-E143-8094-621401E42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29F3-CACF-324D-8DBF-EB59EFD7F9B5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A87C-198D-E143-8094-621401E42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29F3-CACF-324D-8DBF-EB59EFD7F9B5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A87C-198D-E143-8094-621401E42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29F3-CACF-324D-8DBF-EB59EFD7F9B5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A87C-198D-E143-8094-621401E42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129F3-CACF-324D-8DBF-EB59EFD7F9B5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4A87C-198D-E143-8094-621401E42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129F3-CACF-324D-8DBF-EB59EFD7F9B5}" type="datetimeFigureOut">
              <a:rPr lang="en-US" smtClean="0"/>
              <a:pPr/>
              <a:t>9/22/17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4A87C-198D-E143-8094-621401E42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Review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Smooth Endoplasmic Reticulum (SER)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Transports materials throughout cell, makes lipids, detoxifies poisons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Rough Endoplasmic Reticulum (RER)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Covered with </a:t>
            </a:r>
            <a:r>
              <a:rPr lang="en-US" dirty="0" err="1" smtClean="0"/>
              <a:t>ribosomes</a:t>
            </a:r>
            <a:r>
              <a:rPr lang="en-US" dirty="0" smtClean="0"/>
              <a:t>. Transports materials throughout the cell, especially proteins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Lysosome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Cell “stomach”. Contains digestive enzymes that break down debris, worn out cell parts, and bacteria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Microvilli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Extensions of the cell membrane. Increase surface area for secretion and absorption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Centrioles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 spindle during cell division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center, contains DNA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Nucleolus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Region within the nucleus that makes </a:t>
            </a:r>
            <a:r>
              <a:rPr lang="en-US" dirty="0" err="1" smtClean="0"/>
              <a:t>ribosomes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Chromatin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 strands of DNA found in the nucleus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Pore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Holes in the nuclear membrane. Allows passage of materials into and out of nucleus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Membrane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of a lipid </a:t>
            </a:r>
            <a:r>
              <a:rPr lang="en-US" dirty="0" err="1" smtClean="0"/>
              <a:t>bilayer</a:t>
            </a:r>
            <a:r>
              <a:rPr lang="en-US" dirty="0" smtClean="0"/>
              <a:t>. Selectively permeable </a:t>
            </a:r>
          </a:p>
          <a:p>
            <a:r>
              <a:rPr lang="en-US" dirty="0" smtClean="0"/>
              <a:t>Membrane structure (draw)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Mitochondria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of cellular respiration. Turns glucose into 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Golgi Apparatus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Processes and packages materials for secretion. The “UPS” of the cell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Ribosomes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Site of protein synthesis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20755</TotalTime>
  <Words>167</Words>
  <Application>Microsoft Macintosh PowerPoint</Application>
  <PresentationFormat>On-screen Show (4:3)</PresentationFormat>
  <Paragraphs>28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Cell Review (pg 6)</vt:lpstr>
      <vt:lpstr>Nucleus</vt:lpstr>
      <vt:lpstr>Nucleolus</vt:lpstr>
      <vt:lpstr>Chromatin</vt:lpstr>
      <vt:lpstr>Nuclear Pore</vt:lpstr>
      <vt:lpstr>Cell Membrane</vt:lpstr>
      <vt:lpstr>Mitochondria</vt:lpstr>
      <vt:lpstr>Golgi Apparatus</vt:lpstr>
      <vt:lpstr>Ribosomes</vt:lpstr>
      <vt:lpstr>Smooth Endoplasmic Reticulum (SER)</vt:lpstr>
      <vt:lpstr>Rough Endoplasmic Reticulum (RER)</vt:lpstr>
      <vt:lpstr>Lysosome</vt:lpstr>
      <vt:lpstr>Microvilli</vt:lpstr>
      <vt:lpstr>Centrioles</vt:lpstr>
      <vt:lpstr>Slide 15</vt:lpstr>
    </vt:vector>
  </TitlesOfParts>
  <Company>sehs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Teacher</dc:creator>
  <cp:lastModifiedBy>Teacher</cp:lastModifiedBy>
  <cp:revision>150</cp:revision>
  <cp:lastPrinted>2014-09-23T19:24:57Z</cp:lastPrinted>
  <dcterms:created xsi:type="dcterms:W3CDTF">2017-09-22T16:50:21Z</dcterms:created>
  <dcterms:modified xsi:type="dcterms:W3CDTF">2017-09-25T16:36:02Z</dcterms:modified>
</cp:coreProperties>
</file>