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1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1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2E21-3D70-1E4B-AC8A-864A07672EAE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FDED-5EC8-5043-A53F-E4EB2A97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21" b="13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32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School District 4J</dc:creator>
  <cp:lastModifiedBy>Eugene School District 4J</cp:lastModifiedBy>
  <cp:revision>1</cp:revision>
  <dcterms:created xsi:type="dcterms:W3CDTF">2018-05-29T19:20:52Z</dcterms:created>
  <dcterms:modified xsi:type="dcterms:W3CDTF">2018-05-29T19:21:59Z</dcterms:modified>
</cp:coreProperties>
</file>