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66846" autoAdjust="0"/>
  </p:normalViewPr>
  <p:slideViewPr>
    <p:cSldViewPr>
      <p:cViewPr varScale="1">
        <p:scale>
          <a:sx n="77" d="100"/>
          <a:sy n="77" d="100"/>
        </p:scale>
        <p:origin x="-25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A0E626F-9941-4BD9-8F60-D93A9BF766F1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A4D5A6C-D946-44C1-8EA8-BA8A06DD9C0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7AB830E-2B1F-4913-8F87-A540B144142F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674FDB2-D680-465C-A0DF-28C49634D3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Hi,</a:t>
            </a:r>
            <a:r>
              <a:rPr lang="en-US" baseline="0" dirty="0" smtClean="0"/>
              <a:t> I’m Rebecca </a:t>
            </a:r>
            <a:r>
              <a:rPr lang="en-US" baseline="0" dirty="0" err="1" smtClean="0"/>
              <a:t>Kammerer</a:t>
            </a:r>
            <a:r>
              <a:rPr lang="en-US" baseline="0" dirty="0" smtClean="0"/>
              <a:t> and here is a little information about 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4FDB2-D680-465C-A0DF-28C49634D33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was born November 3</a:t>
            </a:r>
            <a:r>
              <a:rPr lang="en-US" baseline="30000" dirty="0" smtClean="0"/>
              <a:t>rd</a:t>
            </a:r>
            <a:r>
              <a:rPr lang="en-US" dirty="0" smtClean="0"/>
              <a:t>, 1997.</a:t>
            </a:r>
          </a:p>
          <a:p>
            <a:r>
              <a:rPr lang="en-US" dirty="0" smtClean="0"/>
              <a:t>My moms</a:t>
            </a:r>
            <a:r>
              <a:rPr lang="en-US" baseline="0" dirty="0" smtClean="0"/>
              <a:t> name is Sherrie and my dads is David. They have been married happily for 25 years.</a:t>
            </a:r>
          </a:p>
          <a:p>
            <a:r>
              <a:rPr lang="en-US" baseline="0" dirty="0" smtClean="0"/>
              <a:t>My sister Kristina is 23 and got married over the summer to Brian Conklin.</a:t>
            </a:r>
          </a:p>
          <a:p>
            <a:r>
              <a:rPr lang="en-US" baseline="0" dirty="0" smtClean="0"/>
              <a:t>My brother Joe is 22 and goes to the University of Idaho, where he plays basketball.</a:t>
            </a:r>
          </a:p>
          <a:p>
            <a:r>
              <a:rPr lang="en-US" baseline="0" dirty="0" smtClean="0"/>
              <a:t>My brother Jon is 20 and works at Champs.</a:t>
            </a:r>
            <a:endParaRPr lang="en-US" baseline="0" dirty="0"/>
          </a:p>
          <a:p>
            <a:r>
              <a:rPr lang="en-US" baseline="0" dirty="0" smtClean="0"/>
              <a:t>I play basketball every chance I get, I really enjoy spending time with my family and I watch movies all the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4FDB2-D680-465C-A0DF-28C49634D33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 all time</a:t>
            </a:r>
            <a:r>
              <a:rPr lang="en-US" baseline="0" dirty="0" smtClean="0"/>
              <a:t> favorite restaurant is Kowloon’s.</a:t>
            </a:r>
          </a:p>
          <a:p>
            <a:r>
              <a:rPr lang="en-US" baseline="0" dirty="0" smtClean="0"/>
              <a:t>My favorite snacks are </a:t>
            </a:r>
            <a:r>
              <a:rPr lang="en-US" baseline="0" dirty="0" err="1" smtClean="0"/>
              <a:t>mac</a:t>
            </a:r>
            <a:r>
              <a:rPr lang="en-US" baseline="0" dirty="0" smtClean="0"/>
              <a:t> &amp; cheese and brownie.</a:t>
            </a:r>
          </a:p>
          <a:p>
            <a:r>
              <a:rPr lang="en-US" baseline="0" dirty="0" smtClean="0"/>
              <a:t>My favorite sport is obviously basketball.</a:t>
            </a:r>
          </a:p>
          <a:p>
            <a:r>
              <a:rPr lang="en-US" baseline="0" dirty="0" smtClean="0"/>
              <a:t>My favorite TV show is Gossip Girl, even though it’s over.</a:t>
            </a:r>
          </a:p>
          <a:p>
            <a:r>
              <a:rPr lang="en-US" baseline="0" dirty="0" smtClean="0"/>
              <a:t>My favorite book is the Hunger Games.</a:t>
            </a:r>
          </a:p>
          <a:p>
            <a:r>
              <a:rPr lang="en-US" baseline="0" dirty="0" smtClean="0"/>
              <a:t>My favorite song right now is Daylight by Maroon 5, but my favorite genre of music is country.</a:t>
            </a:r>
          </a:p>
          <a:p>
            <a:r>
              <a:rPr lang="en-US" baseline="0" dirty="0" smtClean="0"/>
              <a:t>Last, but certainly not least, my favorite movies are Across the Universe, Finding Forrester, Coach Carter, and Pitch Perfect.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4FDB2-D680-465C-A0DF-28C49634D33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most recent and most fun vacation I went on was when I went to DC, New York, and Philly this summer. It was a school trip, so I got to go with many of my good friends and do many things. We went to so many monuments that I couldn’t even keep track, but my favorite place was Times Square; the excitement and crowdedness there was so fascinating.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4FDB2-D680-465C-A0DF-28C49634D33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high school I would like to</a:t>
            </a:r>
            <a:r>
              <a:rPr lang="en-US" baseline="0" dirty="0" smtClean="0"/>
              <a:t> get good grades, like most people, and play varsity basketball. If I get the chance I want to join a club and volunteer, preferably at Camp Harlow. I hope to really enjoy and appreciate the experiences I get in all my classes and also get as much college credit as I can.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4FDB2-D680-465C-A0DF-28C49634D33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Right</a:t>
            </a:r>
            <a:r>
              <a:rPr lang="en-US" baseline="0" dirty="0" smtClean="0"/>
              <a:t> after high school the plan is to get a basketball scholarship at a 4-year college, hopefully from UCLA, Stanford, or North Carolina.</a:t>
            </a:r>
          </a:p>
          <a:p>
            <a:r>
              <a:rPr lang="en-US" baseline="0" dirty="0" smtClean="0"/>
              <a:t>After I get a degree I hope to get a job scoring and making soundtracks to movies.</a:t>
            </a:r>
          </a:p>
          <a:p>
            <a:r>
              <a:rPr lang="en-US" baseline="0" dirty="0" smtClean="0"/>
              <a:t>And somewhere along the way I want to fall in love and have a family.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4FDB2-D680-465C-A0DF-28C49634D33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 you so much for watching and I hope</a:t>
            </a:r>
            <a:r>
              <a:rPr lang="en-US" baseline="0" dirty="0" smtClean="0"/>
              <a:t> you enjoyed learning some things about me!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4FDB2-D680-465C-A0DF-28C49634D33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49F3B37-9541-495C-B816-1EAAA0B747C6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2FC46A-266D-44C5-B534-B2E0B8A03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F3B37-9541-495C-B816-1EAAA0B747C6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FC46A-266D-44C5-B534-B2E0B8A03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49F3B37-9541-495C-B816-1EAAA0B747C6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82FC46A-266D-44C5-B534-B2E0B8A03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F3B37-9541-495C-B816-1EAAA0B747C6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82FC46A-266D-44C5-B534-B2E0B8A03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F3B37-9541-495C-B816-1EAAA0B747C6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82FC46A-266D-44C5-B534-B2E0B8A03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49F3B37-9541-495C-B816-1EAAA0B747C6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82FC46A-266D-44C5-B534-B2E0B8A03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49F3B37-9541-495C-B816-1EAAA0B747C6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82FC46A-266D-44C5-B534-B2E0B8A03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F3B37-9541-495C-B816-1EAAA0B747C6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82FC46A-266D-44C5-B534-B2E0B8A03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F3B37-9541-495C-B816-1EAAA0B747C6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2FC46A-266D-44C5-B534-B2E0B8A03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F3B37-9541-495C-B816-1EAAA0B747C6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82FC46A-266D-44C5-B534-B2E0B8A03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49F3B37-9541-495C-B816-1EAAA0B747C6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82FC46A-266D-44C5-B534-B2E0B8A03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49F3B37-9541-495C-B816-1EAAA0B747C6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82FC46A-266D-44C5-B534-B2E0B8A03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3000"/>
            <a:lum/>
          </a:blip>
          <a:srcRect/>
          <a:stretch>
            <a:fillRect t="-6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514600"/>
            <a:ext cx="6477000" cy="1828800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solidFill>
                  <a:schemeClr val="tx1"/>
                </a:solidFill>
                <a:latin typeface="Hunger Games" pitchFamily="2" charset="0"/>
                <a:ea typeface="Hunger Games" pitchFamily="2" charset="0"/>
              </a:rPr>
              <a:t>Rebecca </a:t>
            </a:r>
            <a:r>
              <a:rPr lang="en-US" sz="8000" dirty="0" err="1" smtClean="0">
                <a:solidFill>
                  <a:schemeClr val="tx1"/>
                </a:solidFill>
                <a:latin typeface="Hunger Games" pitchFamily="2" charset="0"/>
                <a:ea typeface="Hunger Games" pitchFamily="2" charset="0"/>
              </a:rPr>
              <a:t>Kammerer</a:t>
            </a:r>
            <a:endParaRPr lang="en-US" sz="8000" dirty="0">
              <a:solidFill>
                <a:schemeClr val="tx1"/>
              </a:solidFill>
              <a:latin typeface="Hunger Games" pitchFamily="2" charset="0"/>
              <a:ea typeface="Hunger Games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AHJ Cursive Hand" pitchFamily="66" charset="0"/>
              </a:rPr>
              <a:t>By: Rebecca </a:t>
            </a:r>
            <a:r>
              <a:rPr lang="en-US" dirty="0" err="1" smtClean="0">
                <a:latin typeface="AHJ Cursive Hand" pitchFamily="66" charset="0"/>
              </a:rPr>
              <a:t>Kammerer</a:t>
            </a:r>
            <a:endParaRPr lang="en-US" dirty="0">
              <a:latin typeface="AHJ Cursive Hand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Birthday: </a:t>
            </a:r>
            <a:r>
              <a:rPr lang="en-US" dirty="0" smtClean="0"/>
              <a:t>November 3rd, 1997</a:t>
            </a:r>
          </a:p>
          <a:p>
            <a:r>
              <a:rPr lang="en-US" b="1" dirty="0" smtClean="0"/>
              <a:t>Family:</a:t>
            </a:r>
          </a:p>
          <a:p>
            <a:pPr>
              <a:buNone/>
            </a:pPr>
            <a:r>
              <a:rPr lang="en-US" dirty="0" smtClean="0"/>
              <a:t>	Mom (Sherrie), Dad (David),</a:t>
            </a:r>
          </a:p>
          <a:p>
            <a:pPr>
              <a:buNone/>
            </a:pPr>
            <a:r>
              <a:rPr lang="en-US" dirty="0" smtClean="0"/>
              <a:t>	Joe, Jon, Kristina, and Brian.</a:t>
            </a:r>
          </a:p>
          <a:p>
            <a:r>
              <a:rPr lang="en-US" b="1" dirty="0" smtClean="0"/>
              <a:t>Hobbies:</a:t>
            </a:r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dirty="0" smtClean="0"/>
              <a:t>Basketball</a:t>
            </a:r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dirty="0" smtClean="0"/>
              <a:t>Spending time with family</a:t>
            </a:r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dirty="0" smtClean="0"/>
              <a:t>Watching movies</a:t>
            </a:r>
            <a:endParaRPr lang="en-US" b="1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Kammerer (109 of 15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4191000"/>
            <a:ext cx="4267200" cy="248273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7" name="Picture 6" descr="774513_403114656439905_330816440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1676401"/>
            <a:ext cx="3666191" cy="228599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Favorites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Restaurant: </a:t>
            </a:r>
            <a:r>
              <a:rPr lang="en-US" dirty="0" smtClean="0"/>
              <a:t>Kowloon’s</a:t>
            </a:r>
          </a:p>
          <a:p>
            <a:r>
              <a:rPr lang="en-US" b="1" dirty="0" smtClean="0"/>
              <a:t>Snack: </a:t>
            </a:r>
            <a:r>
              <a:rPr lang="en-US" dirty="0" smtClean="0"/>
              <a:t>Mac &amp; Cheese</a:t>
            </a:r>
            <a:endParaRPr lang="en-US" b="1" dirty="0" smtClean="0"/>
          </a:p>
          <a:p>
            <a:r>
              <a:rPr lang="en-US" b="1" dirty="0" smtClean="0"/>
              <a:t>Sport: </a:t>
            </a:r>
            <a:r>
              <a:rPr lang="en-US" dirty="0" smtClean="0"/>
              <a:t>Basketball</a:t>
            </a:r>
          </a:p>
          <a:p>
            <a:r>
              <a:rPr lang="en-US" b="1" dirty="0" smtClean="0"/>
              <a:t>TV Show: </a:t>
            </a:r>
            <a:r>
              <a:rPr lang="en-US" dirty="0" smtClean="0"/>
              <a:t>Gossip Girl</a:t>
            </a:r>
          </a:p>
          <a:p>
            <a:r>
              <a:rPr lang="en-US" b="1" dirty="0" smtClean="0"/>
              <a:t>Book: </a:t>
            </a:r>
            <a:r>
              <a:rPr lang="en-US" dirty="0" smtClean="0"/>
              <a:t>Hunger Games</a:t>
            </a:r>
            <a:endParaRPr lang="en-US" b="1" dirty="0" smtClean="0"/>
          </a:p>
          <a:p>
            <a:r>
              <a:rPr lang="en-US" b="1" dirty="0" smtClean="0"/>
              <a:t>Song: </a:t>
            </a:r>
            <a:r>
              <a:rPr lang="en-US" dirty="0" smtClean="0"/>
              <a:t>Country</a:t>
            </a:r>
            <a:endParaRPr lang="en-US" b="1" dirty="0" smtClean="0"/>
          </a:p>
          <a:p>
            <a:r>
              <a:rPr lang="en-US" b="1" dirty="0" smtClean="0"/>
              <a:t>Movie: </a:t>
            </a:r>
            <a:r>
              <a:rPr lang="en-US" dirty="0" smtClean="0"/>
              <a:t>Across the Universe</a:t>
            </a:r>
          </a:p>
          <a:p>
            <a:pPr>
              <a:buNone/>
            </a:pPr>
            <a:r>
              <a:rPr lang="en-US" dirty="0" smtClean="0"/>
              <a:t>	&amp; Pitch Perfect </a:t>
            </a:r>
          </a:p>
          <a:p>
            <a:endParaRPr lang="en-US" dirty="0"/>
          </a:p>
        </p:txBody>
      </p:sp>
      <p:pic>
        <p:nvPicPr>
          <p:cNvPr id="5" name="Picture 4" descr="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1828800"/>
            <a:ext cx="1932887" cy="1447800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828799"/>
            <a:ext cx="2057400" cy="1469571"/>
          </a:xfrm>
          <a:prstGeom prst="rect">
            <a:avLst/>
          </a:prstGeom>
        </p:spPr>
      </p:pic>
      <p:pic>
        <p:nvPicPr>
          <p:cNvPr id="9" name="Picture 8" descr="hunger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3352800"/>
            <a:ext cx="959954" cy="1447800"/>
          </a:xfrm>
          <a:prstGeom prst="rect">
            <a:avLst/>
          </a:prstGeom>
        </p:spPr>
      </p:pic>
      <p:pic>
        <p:nvPicPr>
          <p:cNvPr id="10" name="Picture 9" descr="mac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1200" y="3352800"/>
            <a:ext cx="1871341" cy="1447800"/>
          </a:xfrm>
          <a:prstGeom prst="rect">
            <a:avLst/>
          </a:prstGeom>
        </p:spPr>
      </p:pic>
      <p:pic>
        <p:nvPicPr>
          <p:cNvPr id="11" name="Picture 10" descr="acros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9151" y="3352800"/>
            <a:ext cx="980049" cy="1447800"/>
          </a:xfrm>
          <a:prstGeom prst="rect">
            <a:avLst/>
          </a:prstGeom>
        </p:spPr>
      </p:pic>
      <p:pic>
        <p:nvPicPr>
          <p:cNvPr id="13" name="Picture 12" descr="kowloon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4600" y="4953000"/>
            <a:ext cx="2514600" cy="1524000"/>
          </a:xfrm>
          <a:prstGeom prst="rect">
            <a:avLst/>
          </a:prstGeom>
        </p:spPr>
      </p:pic>
      <p:pic>
        <p:nvPicPr>
          <p:cNvPr id="14" name="Picture 13" descr="josh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48200" y="4953000"/>
            <a:ext cx="1524000" cy="1524000"/>
          </a:xfrm>
          <a:prstGeom prst="rect">
            <a:avLst/>
          </a:prstGeom>
        </p:spPr>
      </p:pic>
      <p:pic>
        <p:nvPicPr>
          <p:cNvPr id="15" name="Picture 14" descr="luke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48200" y="4953000"/>
            <a:ext cx="1524000" cy="1524000"/>
          </a:xfrm>
          <a:prstGeom prst="rect">
            <a:avLst/>
          </a:prstGeom>
        </p:spPr>
      </p:pic>
      <p:pic>
        <p:nvPicPr>
          <p:cNvPr id="16" name="Picture 15" descr="lady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48200" y="4953000"/>
            <a:ext cx="1524000" cy="1524000"/>
          </a:xfrm>
          <a:prstGeom prst="rect">
            <a:avLst/>
          </a:prstGeom>
        </p:spPr>
      </p:pic>
      <p:pic>
        <p:nvPicPr>
          <p:cNvPr id="17" name="Picture 16" descr="red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8200" y="4953000"/>
            <a:ext cx="1514475" cy="1514475"/>
          </a:xfrm>
          <a:prstGeom prst="rect">
            <a:avLst/>
          </a:prstGeom>
        </p:spPr>
      </p:pic>
      <p:pic>
        <p:nvPicPr>
          <p:cNvPr id="18" name="Picture 17" descr="220px-Finding_forrester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48600" y="3352800"/>
            <a:ext cx="990599" cy="1447800"/>
          </a:xfrm>
          <a:prstGeom prst="rect">
            <a:avLst/>
          </a:prstGeom>
        </p:spPr>
      </p:pic>
      <p:pic>
        <p:nvPicPr>
          <p:cNvPr id="20" name="Picture 19" descr="coach_carter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848600" y="3352800"/>
            <a:ext cx="990600" cy="1447800"/>
          </a:xfrm>
          <a:prstGeom prst="rect">
            <a:avLst/>
          </a:prstGeom>
        </p:spPr>
      </p:pic>
      <p:pic>
        <p:nvPicPr>
          <p:cNvPr id="21" name="Picture 20" descr="pitch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48600" y="3352800"/>
            <a:ext cx="990600" cy="1447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Vacation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DC, New York, &amp; Philadelphia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9" name="Picture 8" descr="IMG95475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2133600"/>
            <a:ext cx="2819400" cy="211455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0" name="Picture 9" descr="IMG_20120628_1915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2133600"/>
            <a:ext cx="2133600" cy="21336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2" name="Picture 11" descr="IMAG07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3600" y="2133600"/>
            <a:ext cx="2930578" cy="17526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3" name="Picture 12" descr="IMAG078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0400" y="4419600"/>
            <a:ext cx="3352800" cy="22098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4" name="Picture 13" descr="IMAG082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81800" y="4038600"/>
            <a:ext cx="2080244" cy="262694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5" name="Picture 14" descr="phot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1000" y="4387361"/>
            <a:ext cx="2590800" cy="224203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School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Maintain good grades</a:t>
            </a:r>
          </a:p>
          <a:p>
            <a:r>
              <a:rPr lang="en-US" b="1" dirty="0" smtClean="0"/>
              <a:t>Enjoy my classes</a:t>
            </a:r>
          </a:p>
          <a:p>
            <a:r>
              <a:rPr lang="en-US" b="1" dirty="0" smtClean="0"/>
              <a:t>Take risks</a:t>
            </a:r>
          </a:p>
          <a:p>
            <a:r>
              <a:rPr lang="en-US" b="1" dirty="0" smtClean="0"/>
              <a:t>Volunteer </a:t>
            </a:r>
          </a:p>
          <a:p>
            <a:r>
              <a:rPr lang="en-US" b="1" dirty="0" smtClean="0"/>
              <a:t>Join a club</a:t>
            </a:r>
          </a:p>
          <a:p>
            <a:r>
              <a:rPr lang="en-US" b="1" dirty="0" smtClean="0"/>
              <a:t>Play basketball on varsity</a:t>
            </a:r>
          </a:p>
          <a:p>
            <a:r>
              <a:rPr lang="en-US" b="1" dirty="0" smtClean="0"/>
              <a:t>Receive college credit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campharlo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828800"/>
            <a:ext cx="3886200" cy="22098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5" name="Picture 4" descr="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2667000"/>
            <a:ext cx="1524000" cy="1524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6" name="Picture 5" descr="sh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4267200"/>
            <a:ext cx="3886200" cy="228131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After High School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Go to college</a:t>
            </a:r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dirty="0" smtClean="0"/>
              <a:t>Basketball scholarship</a:t>
            </a:r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dirty="0" smtClean="0"/>
              <a:t>UCLA, Stanford, or North Carolina</a:t>
            </a:r>
          </a:p>
          <a:p>
            <a:r>
              <a:rPr lang="en-US" b="1" dirty="0" smtClean="0"/>
              <a:t>Get a job</a:t>
            </a:r>
          </a:p>
          <a:p>
            <a:pPr>
              <a:buNone/>
            </a:pPr>
            <a:r>
              <a:rPr lang="en-US" dirty="0" smtClean="0"/>
              <a:t>	Score/soundtrack movies</a:t>
            </a:r>
          </a:p>
          <a:p>
            <a:pPr>
              <a:buNone/>
            </a:pPr>
            <a:r>
              <a:rPr lang="en-US" dirty="0" smtClean="0"/>
              <a:t>	Be successful</a:t>
            </a:r>
          </a:p>
          <a:p>
            <a:r>
              <a:rPr lang="en-US" b="1" dirty="0" smtClean="0"/>
              <a:t>Fall in love</a:t>
            </a:r>
          </a:p>
          <a:p>
            <a:pPr>
              <a:buNone/>
            </a:pPr>
            <a:r>
              <a:rPr lang="en-US" dirty="0" smtClean="0"/>
              <a:t>	Have a family</a:t>
            </a:r>
          </a:p>
        </p:txBody>
      </p:sp>
      <p:pic>
        <p:nvPicPr>
          <p:cNvPr id="4" name="Picture 3" descr="n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752600"/>
            <a:ext cx="2381250" cy="191452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5" name="Picture 4" descr="love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4572000"/>
            <a:ext cx="2895600" cy="194449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6" name="Picture 5" descr="scor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3943350"/>
            <a:ext cx="2209800" cy="207645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Conclusion</a:t>
            </a:r>
            <a:endParaRPr lang="en-US" dirty="0"/>
          </a:p>
        </p:txBody>
      </p:sp>
      <p:pic>
        <p:nvPicPr>
          <p:cNvPr id="7" name="Content Placeholder 6" descr="photo (1)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6934200" y="1828800"/>
            <a:ext cx="1981200" cy="2286000"/>
          </a:xfrm>
          <a:ln w="25400">
            <a:solidFill>
              <a:schemeClr val="tx1"/>
            </a:solidFill>
          </a:ln>
        </p:spPr>
      </p:pic>
      <p:pic>
        <p:nvPicPr>
          <p:cNvPr id="6" name="Picture 5" descr="ga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806257"/>
            <a:ext cx="2438400" cy="230854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8" name="Picture 7" descr="photo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4200" y="4267200"/>
            <a:ext cx="2743200" cy="24384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9" name="Picture 8" descr="photo (5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9400" y="1828800"/>
            <a:ext cx="2286000" cy="2286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1" name="Picture 10" descr="photo (4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7800" y="1828801"/>
            <a:ext cx="1570454" cy="2286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2" name="Picture 11" descr="IMG950054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9800" y="4267200"/>
            <a:ext cx="2895600" cy="24384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3" name="Picture 12" descr="IMG_5126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600" y="4267200"/>
            <a:ext cx="2743200" cy="24384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ustom 5">
      <a:majorFont>
        <a:latin typeface="Gill Sans Ultra Bold"/>
        <a:ea typeface=""/>
        <a:cs typeface=""/>
      </a:majorFont>
      <a:minorFont>
        <a:latin typeface="Sakkal Majalla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530</TotalTime>
  <Words>513</Words>
  <Application>Microsoft Office PowerPoint</Application>
  <PresentationFormat>On-screen Show (4:3)</PresentationFormat>
  <Paragraphs>67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Median</vt:lpstr>
      <vt:lpstr>Rebecca Kammerer</vt:lpstr>
      <vt:lpstr>Personal Information</vt:lpstr>
      <vt:lpstr>The Favorites</vt:lpstr>
      <vt:lpstr>Best Vacation</vt:lpstr>
      <vt:lpstr>High School Goals</vt:lpstr>
      <vt:lpstr>After High School Plans</vt:lpstr>
      <vt:lpstr>The 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Rebecca Kammerer</dc:title>
  <dc:creator>shs413</dc:creator>
  <cp:lastModifiedBy>shs413</cp:lastModifiedBy>
  <cp:revision>61</cp:revision>
  <dcterms:created xsi:type="dcterms:W3CDTF">2013-01-29T19:09:26Z</dcterms:created>
  <dcterms:modified xsi:type="dcterms:W3CDTF">2013-02-06T19:09:18Z</dcterms:modified>
</cp:coreProperties>
</file>