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slideLayouts/slideLayout35.xml" ContentType="application/vnd.openxmlformats-officedocument.presentationml.slideLayout+xml"/>
  <Default Extension="jpeg" ContentType="image/jpeg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7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8.xml" ContentType="application/vnd.openxmlformats-officedocument.presentationml.tags+xml"/>
  <Override PartName="/ppt/slideLayouts/slideLayout22.xml" ContentType="application/vnd.openxmlformats-officedocument.presentationml.slideLayout+xml"/>
  <Default Extension="wdp" ContentType="image/vnd.ms-photo"/>
  <Override PartName="/ppt/slideLayouts/slideLayout3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50" r:id="rId2"/>
    <p:sldMasterId id="2147483833" r:id="rId3"/>
  </p:sldMasterIdLst>
  <p:notesMasterIdLst>
    <p:notesMasterId r:id="rId8"/>
  </p:notesMasterIdLst>
  <p:handoutMasterIdLst>
    <p:handoutMasterId r:id="rId9"/>
  </p:handoutMasterIdLst>
  <p:sldIdLst>
    <p:sldId id="279" r:id="rId4"/>
    <p:sldId id="278" r:id="rId5"/>
    <p:sldId id="281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35A1"/>
    <a:srgbClr val="179D05"/>
    <a:srgbClr val="FF0DBB"/>
    <a:srgbClr val="28FF26"/>
    <a:srgbClr val="F47618"/>
    <a:srgbClr val="D212CA"/>
    <a:srgbClr val="28B7D9"/>
    <a:srgbClr val="FF9900"/>
    <a:srgbClr val="FF9933"/>
    <a:srgbClr val="6B0EC5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959" autoAdjust="0"/>
    <p:restoredTop sz="87179" autoAdjust="0"/>
  </p:normalViewPr>
  <p:slideViewPr>
    <p:cSldViewPr>
      <p:cViewPr>
        <p:scale>
          <a:sx n="75" d="100"/>
          <a:sy n="75" d="100"/>
        </p:scale>
        <p:origin x="-1120" y="-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AAB21-D409-1C4B-94D9-94C3C28A0C2F}" type="datetimeFigureOut">
              <a:rPr lang="en-US" smtClean="0"/>
              <a:pPr/>
              <a:t>2/20/20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715-1942-E245-9AF5-7C2A7048B8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413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AE7622-DDD5-44B2-A309-8DA9640AE9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4604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5A80E2-AEEF-45EC-B18D-369B908B44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C5729-EFD0-40E3-940A-C5E1C1A9A2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44522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7C1E6-3F37-4361-B3A2-EBB34919D9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65990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5F2F27-EDDB-40D4-9EFB-BAA527A98F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A935-3EC0-41B1-AF69-67961066167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028918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B6AAC-193B-46F9-B79E-E6281F03E0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711672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CB515-D476-4672-8576-7C35AC5DE2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84367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1096-8219-4179-8BE5-FBD4DDC251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2312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04E2A-27DA-4746-B2FF-752DAAE67E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873278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625FC-4E14-4437-902F-30A7816353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965198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D77FE-9E36-4786-B4F8-2D343BF295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74955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3F815-B127-42FD-A4CB-49AD26ADD6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809125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390DF-E0F0-4BD1-981B-12F1A6D9F6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693798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0695-E8EA-44BC-A4EB-9141B7B836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9122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600B8-80E1-4895-BFDC-ABEA13A9E6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898922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80E2-AEEF-45EC-B18D-369B908B44B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3537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F815-B127-42FD-A4CB-49AD26ADD63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3463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E8C5D-939C-4BBB-A132-2A98C04E61D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5983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2D3-EB44-40BE-829D-C37FCABD6A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6531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DAE4-75D1-4804-A081-1B81BC246BA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0322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0E8B-E8B6-4693-9C94-1D99CB5A0A2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27811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A32A-D23C-42D4-80E7-32D30ACB4BD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04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E8C5D-939C-4BBB-A132-2A98C04E61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740464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8999-0D94-4374-9DA4-1669278BF84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50224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7C5-8414-49CC-81B6-08FFA70533E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4755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1540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012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82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93586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1982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60281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5729-EFD0-40E3-940A-C5E1C1A9A2C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91297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C1E6-3F37-4361-B3A2-EBB34919D9D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181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DF2D3-EB44-40BE-829D-C37FCABD6A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92295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1DAE4-75D1-4804-A081-1B81BC246B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541671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90E8B-E8B6-4693-9C94-1D99CB5A0A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3230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8A32A-D23C-42D4-80E7-32D30ACB4B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37634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F8999-0D94-4374-9DA4-1669278BF8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87948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A7C5-8414-49CC-81B6-08FFA70533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4735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6" Type="http://schemas.microsoft.com/office/2007/relationships/hdphoto" Target="../media/hdphoto2.wdp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39.xml"/><Relationship Id="rId18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15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16">
                    <a14:imgEffect>
                      <a14:sharpenSoften amount="13000"/>
                    </a14:imgEffect>
                    <a14:imgEffect>
                      <a14:brightnessContrast bright="-24000" contrast="-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7AA1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7AA1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5FC91C-A713-4FAF-BF55-30DA97DF290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1">
          <a:blip r:embed="rId15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16">
                    <a14:imgEffect>
                      <a14:sharpenSoften amount="13000"/>
                    </a14:imgEffect>
                    <a14:imgEffect>
                      <a14:brightnessContrast bright="-24000" contrast="-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7AA1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7AA1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ADDE60-E577-44A1-A266-4D6022B4C0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A5FC91C-A713-4FAF-BF55-30DA97DF29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360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65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42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534400" cy="762000"/>
          </a:xfrm>
          <a:solidFill>
            <a:schemeClr val="bg1"/>
          </a:solidFill>
          <a:ln w="57150" cmpd="sng">
            <a:solidFill>
              <a:schemeClr val="tx1"/>
            </a:solidFill>
            <a:prstDash val="dashDot"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KG Be Still And Know"/>
                <a:cs typeface="KG Be Still And Know"/>
              </a:rPr>
              <a:t>Add or remove commas if necessary</a:t>
            </a:r>
            <a:endParaRPr lang="en-US" sz="2400" dirty="0">
              <a:solidFill>
                <a:schemeClr val="tx1"/>
              </a:solidFill>
              <a:latin typeface="KG Be Still And Know"/>
              <a:cs typeface="KG Be Still And Kn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05363"/>
          </a:xfrm>
          <a:solidFill>
            <a:srgbClr val="FFFFFF"/>
          </a:solidFill>
          <a:ln w="57150" cmpd="sng">
            <a:solidFill>
              <a:srgbClr val="000000"/>
            </a:solidFill>
            <a:prstDash val="dashDot"/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Either Adele’s guinea pig ferret or hamster ate her math homework last night.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Either Adele’s guinea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pig</a:t>
            </a:r>
            <a:r>
              <a:rPr lang="en-US" sz="2824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ferret</a:t>
            </a:r>
            <a:r>
              <a:rPr lang="en-US" sz="2824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or hamster ate her math homework last night.</a:t>
            </a: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Mrs. Prince, and her gerbil often go on long walks.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Mrs.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Prince</a:t>
            </a:r>
            <a:r>
              <a:rPr lang="en-US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_</a:t>
            </a:r>
            <a:r>
              <a:rPr lang="en-US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her gerbil often go on long walks.</a:t>
            </a: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On hot days, Austen likes to sip lemonade, and lounge by the swimming pool.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On hot days, Austen likes to sip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lemonade</a:t>
            </a:r>
            <a:r>
              <a:rPr lang="en-US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_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and lounge by the swimming pool.</a:t>
            </a: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KG Be Still And Know"/>
              <a:cs typeface="KG Be Still And Know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2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534400" cy="762000"/>
          </a:xfrm>
          <a:solidFill>
            <a:schemeClr val="bg1"/>
          </a:solidFill>
          <a:ln w="57150" cmpd="sng">
            <a:solidFill>
              <a:schemeClr val="tx1"/>
            </a:solidFill>
            <a:prstDash val="dashDot"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KG Be Still And Know"/>
                <a:cs typeface="KG Be Still And Know"/>
              </a:rPr>
              <a:t>Add or remove commas if necessary</a:t>
            </a:r>
            <a:endParaRPr lang="en-US" sz="2400" dirty="0">
              <a:solidFill>
                <a:schemeClr val="tx1"/>
              </a:solidFill>
              <a:latin typeface="KG Be Still And Know"/>
              <a:cs typeface="KG Be Still And Kn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  <a:solidFill>
            <a:srgbClr val="FFFFFF"/>
          </a:solidFill>
          <a:ln w="57150" cmpd="sng">
            <a:solidFill>
              <a:srgbClr val="000000"/>
            </a:solidFill>
            <a:prstDash val="dashDot"/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Alexander Hughes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PhD taught Ruth Bader Ginsberg about underwater volcanoes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Alexander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Hughes</a:t>
            </a:r>
            <a:r>
              <a:rPr lang="en-US" sz="2595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PhD</a:t>
            </a:r>
            <a:r>
              <a:rPr lang="en-US" sz="2595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taught Ruth Bader Ginsberg about underwater volcanoes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.</a:t>
            </a: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The crocodiles snakes and lizards at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President Snow’s petting zoo are all friendly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crocodiles</a:t>
            </a:r>
            <a:r>
              <a:rPr lang="en-US" sz="2824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snakes</a:t>
            </a:r>
            <a:r>
              <a:rPr lang="en-US" sz="2824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and lizards at President Snow’s petting zoo are all friendly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.</a:t>
            </a: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As Audrey watched a music video being filmed at 55 Johnson Avenue Miami Florida, 33152, she started to dance.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As Audrey watched a music video being filmed at 55 Johnson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Avenue</a:t>
            </a:r>
            <a:r>
              <a:rPr lang="en-US" sz="2595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Miami</a:t>
            </a:r>
            <a:r>
              <a:rPr lang="en-US" sz="2595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Florida</a:t>
            </a:r>
            <a:r>
              <a:rPr lang="en-US" b="1" dirty="0" smtClean="0">
                <a:solidFill>
                  <a:srgbClr val="FF0DBB"/>
                </a:solidFill>
                <a:latin typeface="KG Be Still And Know"/>
                <a:cs typeface="KG Be Still And Know"/>
              </a:rPr>
              <a:t>_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33152, she started to dance</a:t>
            </a:r>
            <a:r>
              <a:rPr lang="en-US" dirty="0" smtClean="0">
                <a:solidFill>
                  <a:srgbClr val="000000"/>
                </a:solidFill>
                <a:latin typeface="KG Be Still And Know"/>
                <a:cs typeface="KG Be Still And Know"/>
              </a:rPr>
              <a:t>.</a:t>
            </a: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latin typeface="KG Be Still And Know"/>
              <a:cs typeface="KG Be Still And Know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KG Be Still And Know"/>
              <a:cs typeface="KG Be Still And Know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2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2_Text"/>
</p:tagLst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a="http://schemas.openxmlformats.org/drawingml/2006/main"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a="http://schemas.openxmlformats.org/drawingml/2006/main"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:thm15="http://schemas.microsoft.com/office/thememl/2012/main" xmlns="" name="Depth" id="{7BEAFC2A-325C-49C4-AC08-2B765DA903F9}" vid="{1735E755-43E6-43AA-ABA2-C989ECC79AF5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ind_4116_slide</Template>
  <TotalTime>4898</TotalTime>
  <Words>199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1_Default Design</vt:lpstr>
      <vt:lpstr>Depth</vt:lpstr>
      <vt:lpstr>Slide 1</vt:lpstr>
      <vt:lpstr>Slide 2</vt:lpstr>
      <vt:lpstr>Add or remove commas if necessary</vt:lpstr>
      <vt:lpstr>Add or remove commas if necessary</vt:lpstr>
    </vt:vector>
  </TitlesOfParts>
  <Company>Indezine.com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7, 2016 Welcome Back!!</dc:title>
  <dc:creator>Microsoft account</dc:creator>
  <cp:lastModifiedBy>prince k</cp:lastModifiedBy>
  <cp:revision>268</cp:revision>
  <cp:lastPrinted>2016-10-05T19:04:49Z</cp:lastPrinted>
  <dcterms:created xsi:type="dcterms:W3CDTF">2020-02-21T00:46:51Z</dcterms:created>
  <dcterms:modified xsi:type="dcterms:W3CDTF">2020-02-21T01:13:56Z</dcterms:modified>
</cp:coreProperties>
</file>