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9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0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1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6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0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0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1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7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5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9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037-6323-DC45-8A40-F8E7685BB12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1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A037-6323-DC45-8A40-F8E7685BB12D}" type="datetimeFigureOut">
              <a:rPr lang="en-US" smtClean="0"/>
              <a:t>3/14/17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A4D97-3FB6-2842-8D17-1C8306434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991" y="2375207"/>
            <a:ext cx="3108175" cy="33233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145" y="1883303"/>
            <a:ext cx="4882880" cy="459876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accent2"/>
                </a:solidFill>
              </a:rPr>
              <a:t>Essential Questions: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What are the functions of the Central Nervous System?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What are the divisions of the Peripheral Nervous System?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7979"/>
            <a:ext cx="7772400" cy="12555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35-3: Divisions of the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90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Central Nervous System (CNS) </a:t>
            </a:r>
          </a:p>
          <a:p>
            <a:pPr lvl="1"/>
            <a:r>
              <a:rPr lang="en-US" dirty="0" smtClean="0"/>
              <a:t>Function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rain and spinal cord</a:t>
            </a:r>
          </a:p>
          <a:p>
            <a:pPr lvl="2"/>
            <a:r>
              <a:rPr lang="en-US" b="1" i="1" dirty="0" smtClean="0"/>
              <a:t>Meninges</a:t>
            </a:r>
            <a:endParaRPr lang="en-US" dirty="0" smtClean="0"/>
          </a:p>
          <a:p>
            <a:pPr lvl="2"/>
            <a:r>
              <a:rPr lang="en-US" b="1" i="1" dirty="0" smtClean="0"/>
              <a:t>Cerebrospinal fluid</a:t>
            </a:r>
            <a:endParaRPr lang="en-US" dirty="0" smtClean="0"/>
          </a:p>
          <a:p>
            <a:pPr marL="457200" lvl="1" indent="0">
              <a:buNone/>
            </a:pP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3219527"/>
            <a:ext cx="2501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9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Brain</a:t>
            </a:r>
          </a:p>
          <a:p>
            <a:pPr lvl="1"/>
            <a:r>
              <a:rPr lang="en-US" dirty="0" smtClean="0"/>
              <a:t>Cerebrum</a:t>
            </a:r>
          </a:p>
          <a:p>
            <a:pPr lvl="1"/>
            <a:r>
              <a:rPr lang="en-US" dirty="0" smtClean="0"/>
              <a:t>Cerebellum</a:t>
            </a:r>
          </a:p>
          <a:p>
            <a:pPr lvl="1"/>
            <a:r>
              <a:rPr lang="en-US" dirty="0" smtClean="0"/>
              <a:t>Thalamus</a:t>
            </a:r>
          </a:p>
          <a:p>
            <a:pPr lvl="1"/>
            <a:r>
              <a:rPr lang="en-US" dirty="0" smtClean="0"/>
              <a:t>Hypothalamus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31" y="2614213"/>
            <a:ext cx="5504253" cy="409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5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r>
              <a:rPr lang="en-US" dirty="0" smtClean="0"/>
              <a:t>Spinal cord</a:t>
            </a:r>
          </a:p>
          <a:p>
            <a:pPr lvl="1"/>
            <a:r>
              <a:rPr lang="en-US" dirty="0" smtClean="0"/>
              <a:t>Link between brain and body</a:t>
            </a:r>
          </a:p>
          <a:p>
            <a:pPr lvl="1"/>
            <a:r>
              <a:rPr lang="en-US" dirty="0" smtClean="0"/>
              <a:t>Reflex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319" y="2066641"/>
            <a:ext cx="6345347" cy="443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50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/>
          </a:bodyPr>
          <a:lstStyle/>
          <a:p>
            <a:r>
              <a:rPr lang="en-US" dirty="0" smtClean="0"/>
              <a:t>Peripheral nervous system</a:t>
            </a:r>
          </a:p>
          <a:p>
            <a:pPr lvl="1"/>
            <a:r>
              <a:rPr lang="en-US" dirty="0" smtClean="0"/>
              <a:t>Sensory division</a:t>
            </a:r>
          </a:p>
          <a:p>
            <a:pPr lvl="1"/>
            <a:r>
              <a:rPr lang="en-US" dirty="0" smtClean="0"/>
              <a:t>Motor division</a:t>
            </a:r>
          </a:p>
          <a:p>
            <a:pPr lvl="2"/>
            <a:r>
              <a:rPr lang="en-US" dirty="0" smtClean="0"/>
              <a:t>Somatic division</a:t>
            </a:r>
          </a:p>
          <a:p>
            <a:pPr lvl="2"/>
            <a:r>
              <a:rPr lang="en-US" dirty="0" smtClean="0"/>
              <a:t>Autonomic division</a:t>
            </a:r>
          </a:p>
          <a:p>
            <a:pPr lvl="3"/>
            <a:r>
              <a:rPr lang="en-US" dirty="0" smtClean="0"/>
              <a:t>Sympathetic division</a:t>
            </a:r>
          </a:p>
          <a:p>
            <a:pPr lvl="3"/>
            <a:r>
              <a:rPr lang="en-US" dirty="0" smtClean="0"/>
              <a:t>Parasympathetic division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10" y="3545320"/>
            <a:ext cx="5074495" cy="307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561" r="561"/>
          <a:stretch>
            <a:fillRect/>
          </a:stretch>
        </p:blipFill>
        <p:spPr>
          <a:xfrm>
            <a:off x="457200" y="165100"/>
            <a:ext cx="8447088" cy="6350000"/>
          </a:xfrm>
        </p:spPr>
      </p:pic>
    </p:spTree>
    <p:extLst>
      <p:ext uri="{BB962C8B-B14F-4D97-AF65-F5344CB8AC3E}">
        <p14:creationId xmlns:p14="http://schemas.microsoft.com/office/powerpoint/2010/main" val="3698449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75</Words>
  <Application>Microsoft Macintosh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Chapter 35-3: Divisions of the Nervous System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Eugene School District 4J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35-3: Divisions of the Nervous System</dc:title>
  <dc:creator>Sheldon High School</dc:creator>
  <cp:lastModifiedBy>Sheldon High School</cp:lastModifiedBy>
  <cp:revision>18</cp:revision>
  <dcterms:created xsi:type="dcterms:W3CDTF">2014-02-21T15:55:50Z</dcterms:created>
  <dcterms:modified xsi:type="dcterms:W3CDTF">2017-03-14T15:20:53Z</dcterms:modified>
</cp:coreProperties>
</file>