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0443C-DCC9-D44E-A721-D26F60DFD838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3A95D-4A2C-D441-B88D-3A2DF087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0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DE2C-6115-144E-9B97-938732526B9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B8CDB-FFC3-DD45-BEBD-5886DA8D6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Measurement: Precision, Accuracy &amp; Resolution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875" y="2365375"/>
            <a:ext cx="7080250" cy="40163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is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precision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to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resolution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2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126"/>
            <a:ext cx="8229600" cy="5507038"/>
          </a:xfrm>
        </p:spPr>
        <p:txBody>
          <a:bodyPr/>
          <a:lstStyle/>
          <a:p>
            <a:r>
              <a:rPr lang="en-US" dirty="0" smtClean="0"/>
              <a:t>Measurement: </a:t>
            </a:r>
          </a:p>
          <a:p>
            <a:pPr lvl="1"/>
            <a:r>
              <a:rPr lang="en-US" b="1" i="1" dirty="0" smtClean="0"/>
              <a:t>quantity </a:t>
            </a:r>
            <a:r>
              <a:rPr lang="en-US" dirty="0" smtClean="0"/>
              <a:t>observed</a:t>
            </a:r>
          </a:p>
          <a:p>
            <a:pPr lvl="1"/>
            <a:r>
              <a:rPr lang="en-US" dirty="0" smtClean="0"/>
              <a:t>Has </a:t>
            </a:r>
            <a:r>
              <a:rPr lang="en-US" b="1" i="1" dirty="0" smtClean="0"/>
              <a:t>number</a:t>
            </a:r>
            <a:r>
              <a:rPr lang="en-US" dirty="0" smtClean="0"/>
              <a:t> &amp; </a:t>
            </a:r>
            <a:r>
              <a:rPr lang="en-US" b="1" i="1" dirty="0" smtClean="0"/>
              <a:t>unit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06" y="1158875"/>
            <a:ext cx="3988594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Precision: how close together repeated measurements 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28" y="2130567"/>
            <a:ext cx="3995596" cy="3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2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Accuracy: how close a measurement is to an accepted or true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344" y="1993899"/>
            <a:ext cx="3578310" cy="35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Goal: measurements are both precise and accurate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8" y="1596995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8" y="1596995"/>
            <a:ext cx="7687331" cy="51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Resolution: smallest interval that can be measured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07133"/>
            <a:ext cx="4755223" cy="273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44" y="1326572"/>
            <a:ext cx="7250695" cy="54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8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72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Scientific Measurement: Precision, Accuracy &amp;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High School</dc:creator>
  <cp:lastModifiedBy>Sheldon High School</cp:lastModifiedBy>
  <cp:revision>14</cp:revision>
  <cp:lastPrinted>2015-03-17T17:42:39Z</cp:lastPrinted>
  <dcterms:created xsi:type="dcterms:W3CDTF">2015-03-16T14:51:26Z</dcterms:created>
  <dcterms:modified xsi:type="dcterms:W3CDTF">2015-03-17T18:02:24Z</dcterms:modified>
</cp:coreProperties>
</file>