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7" r:id="rId2"/>
    <p:sldId id="283" r:id="rId3"/>
    <p:sldId id="284" r:id="rId4"/>
    <p:sldId id="285" r:id="rId5"/>
    <p:sldId id="287" r:id="rId6"/>
    <p:sldId id="286" r:id="rId7"/>
    <p:sldId id="288" r:id="rId8"/>
  </p:sldIdLst>
  <p:sldSz cx="9144000" cy="6858000" type="screen4x3"/>
  <p:notesSz cx="6858000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22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CD85A-663D-4EE8-96BE-912EF7DEEADE}" type="datetimeFigureOut">
              <a:rPr lang="en-US" smtClean="0"/>
              <a:pPr/>
              <a:t>6/3/14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BB39D-93B6-4FB6-95E6-A7A5091165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27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445D7-6314-4178-AB89-7E1DDD941232}" type="datetimeFigureOut">
              <a:rPr lang="en-US" smtClean="0"/>
              <a:pPr/>
              <a:t>6/3/14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3331"/>
            <a:ext cx="5486400" cy="4190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FF0AC-7B9F-4C3D-A86D-805FE548E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2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0175A6-AB9F-4FD9-9536-01A64503AA5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Wave demonstration – ask – is wave carrying matter? (No) What is it carrying? (Energy)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0175A6-AB9F-4FD9-9536-01A64503AA5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Wave demonstration – ask – is wave carrying matter? (No) What is it carrying? (Energy)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9FD1B1-CC4A-45E3-8A9A-609135A1FE0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Wave demonstration – ask – is wave carrying matter? (No) What is it carrying? (Energy)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Ping pong ball analogy.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9FD1B1-CC4A-45E3-8A9A-609135A1FE0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Wave demonstration – ask – is wave carrying matter? (No) What is it carrying? (Energy)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Ping pong ball analogy.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6/3/14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6/3/14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6/3/14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4081C-6278-4FEA-9DD0-A449E204D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6/3/14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8C706D0-A58B-4577-9109-62464D4FFF3C}" type="datetimeFigureOut">
              <a:rPr lang="en-US" smtClean="0">
                <a:solidFill>
                  <a:srgbClr val="FFF39D"/>
                </a:solidFill>
              </a:rPr>
              <a:pPr/>
              <a:t>6/3/14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6/3/14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6/3/14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6/3/14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6/3/14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6/3/14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6/3/14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6/3/14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Harmonic Motion and Oscillations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3581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Motion that repeats in cycles.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A cycle is one complete oscillation or one unit of harmonic motion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47410"/>
          <a:stretch/>
        </p:blipFill>
        <p:spPr>
          <a:xfrm>
            <a:off x="1371600" y="4003856"/>
            <a:ext cx="3373406" cy="28541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4615603"/>
            <a:ext cx="3366569" cy="224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15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Wave			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905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Traveling oscillation that </a:t>
            </a:r>
            <a:r>
              <a:rPr lang="en-US" sz="2800" b="1" dirty="0" smtClean="0"/>
              <a:t>transfers</a:t>
            </a:r>
            <a:r>
              <a:rPr lang="en-US" sz="2800" dirty="0" smtClean="0"/>
              <a:t> </a:t>
            </a:r>
            <a:r>
              <a:rPr lang="en-US" sz="2800" b="1" dirty="0" smtClean="0"/>
              <a:t>energy</a:t>
            </a:r>
            <a:r>
              <a:rPr lang="en-US" sz="2800" dirty="0" smtClean="0"/>
              <a:t> through matter or space.</a:t>
            </a:r>
          </a:p>
          <a:p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895600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065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7467600" cy="2743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Waves carry energy without transporting matter from place to place. </a:t>
            </a:r>
          </a:p>
          <a:p>
            <a:endParaRPr lang="en-US" sz="3200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590800"/>
            <a:ext cx="5181600" cy="347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8956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0649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0"/>
            <a:ext cx="8458200" cy="4191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r>
              <a:rPr lang="en-US" sz="3600" dirty="0" smtClean="0"/>
              <a:t>Two types of waves </a:t>
            </a:r>
          </a:p>
          <a:p>
            <a:pPr eaLnBrk="1" hangingPunct="1">
              <a:buFontTx/>
              <a:buNone/>
            </a:pPr>
            <a:r>
              <a:rPr lang="en-US" sz="3600" dirty="0" smtClean="0"/>
              <a:t>1.  Transverse wave </a:t>
            </a:r>
          </a:p>
          <a:p>
            <a:pPr lvl="1" eaLnBrk="1" hangingPunct="1"/>
            <a:r>
              <a:rPr lang="en-US" sz="3600" dirty="0" smtClean="0"/>
              <a:t>Ex. Water, light, x-ray, microwaves</a:t>
            </a:r>
          </a:p>
          <a:p>
            <a:pPr lvl="1" eaLnBrk="1" hangingPunct="1"/>
            <a:r>
              <a:rPr lang="en-US" sz="3600" dirty="0"/>
              <a:t>M</a:t>
            </a:r>
            <a:r>
              <a:rPr lang="en-US" sz="3600" dirty="0" smtClean="0"/>
              <a:t>atter is disturbed perpendicular to the wave direction.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343400"/>
            <a:ext cx="8077200" cy="220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68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0"/>
            <a:ext cx="8458200" cy="838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1800" dirty="0" smtClean="0"/>
          </a:p>
          <a:p>
            <a:pPr lvl="1" eaLnBrk="1" hangingPunct="1"/>
            <a:r>
              <a:rPr lang="en-US" sz="1200" dirty="0" smtClean="0">
                <a:solidFill>
                  <a:schemeClr val="accent2"/>
                </a:solidFill>
              </a:rPr>
              <a:t>Wave demonstration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85800" y="1447800"/>
            <a:ext cx="7721600" cy="3581400"/>
            <a:chOff x="384" y="1824"/>
            <a:chExt cx="4864" cy="2256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624" y="1824"/>
              <a:ext cx="4624" cy="2256"/>
              <a:chOff x="624" y="1824"/>
              <a:chExt cx="4624" cy="2256"/>
            </a:xfrm>
          </p:grpSpPr>
          <p:pic>
            <p:nvPicPr>
              <p:cNvPr id="4103" name="Picture 6" descr="Transverse wave bi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24" y="1872"/>
                <a:ext cx="4624" cy="2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04" name="Line 8"/>
              <p:cNvSpPr>
                <a:spLocks noChangeShapeType="1"/>
              </p:cNvSpPr>
              <p:nvPr/>
            </p:nvSpPr>
            <p:spPr bwMode="auto">
              <a:xfrm>
                <a:off x="3600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" name="Text Box 9"/>
              <p:cNvSpPr txBox="1">
                <a:spLocks noChangeArrowheads="1"/>
              </p:cNvSpPr>
              <p:nvPr/>
            </p:nvSpPr>
            <p:spPr bwMode="auto">
              <a:xfrm>
                <a:off x="3408" y="1824"/>
                <a:ext cx="7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Crest</a:t>
                </a:r>
              </a:p>
            </p:txBody>
          </p:sp>
        </p:grpSp>
        <p:sp>
          <p:nvSpPr>
            <p:cNvPr id="4101" name="Text Box 7"/>
            <p:cNvSpPr txBox="1">
              <a:spLocks noChangeArrowheads="1"/>
            </p:cNvSpPr>
            <p:nvPr/>
          </p:nvSpPr>
          <p:spPr bwMode="auto">
            <a:xfrm>
              <a:off x="384" y="3840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Trough </a:t>
              </a:r>
            </a:p>
          </p:txBody>
        </p:sp>
        <p:sp>
          <p:nvSpPr>
            <p:cNvPr id="4102" name="Line 11"/>
            <p:cNvSpPr>
              <a:spLocks noChangeShapeType="1"/>
            </p:cNvSpPr>
            <p:nvPr/>
          </p:nvSpPr>
          <p:spPr bwMode="auto">
            <a:xfrm>
              <a:off x="960" y="39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4245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0"/>
            <a:ext cx="8229600" cy="2819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/>
              <a:t>2. Longitudinal wave </a:t>
            </a:r>
          </a:p>
          <a:p>
            <a:pPr lvl="1" eaLnBrk="1" hangingPunct="1"/>
            <a:r>
              <a:rPr lang="en-US" sz="3600" dirty="0" smtClean="0"/>
              <a:t>Ex. Sound </a:t>
            </a:r>
          </a:p>
          <a:p>
            <a:pPr lvl="1" eaLnBrk="1" hangingPunct="1"/>
            <a:r>
              <a:rPr lang="en-US" sz="3600" dirty="0" smtClean="0"/>
              <a:t>matter is disturbed parallel to the wave direction</a:t>
            </a:r>
            <a:r>
              <a:rPr lang="en-US" sz="3600" dirty="0" smtClean="0">
                <a:solidFill>
                  <a:schemeClr val="accent2"/>
                </a:solidFill>
              </a:rPr>
              <a:t>                                                      </a:t>
            </a:r>
            <a:endParaRPr lang="en-US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91000"/>
            <a:ext cx="8229600" cy="224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54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33400" y="2514600"/>
            <a:ext cx="8305800" cy="3962400"/>
            <a:chOff x="609600" y="2895600"/>
            <a:chExt cx="8305800" cy="3962400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609600" y="2895600"/>
              <a:ext cx="8305800" cy="3962400"/>
              <a:chOff x="609600" y="2895600"/>
              <a:chExt cx="8305800" cy="3962400"/>
            </a:xfrm>
          </p:grpSpPr>
          <p:pic>
            <p:nvPicPr>
              <p:cNvPr id="5126" name="Picture 7" descr="longitudina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6796"/>
              <a:stretch>
                <a:fillRect/>
              </a:stretch>
            </p:blipFill>
            <p:spPr bwMode="auto">
              <a:xfrm>
                <a:off x="609600" y="2895600"/>
                <a:ext cx="8305800" cy="396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Rectangle 6"/>
              <p:cNvSpPr/>
              <p:nvPr/>
            </p:nvSpPr>
            <p:spPr>
              <a:xfrm>
                <a:off x="3276600" y="2895600"/>
                <a:ext cx="1447800" cy="533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5125" name="TextBox 5"/>
            <p:cNvSpPr txBox="1">
              <a:spLocks noChangeArrowheads="1"/>
            </p:cNvSpPr>
            <p:nvPr/>
          </p:nvSpPr>
          <p:spPr bwMode="auto">
            <a:xfrm>
              <a:off x="3200400" y="3124200"/>
              <a:ext cx="1600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compression</a:t>
              </a: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28600" y="838200"/>
            <a:ext cx="8229600" cy="457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None/>
            </a:pPr>
            <a:r>
              <a:rPr lang="en-US" sz="900" dirty="0" smtClean="0">
                <a:solidFill>
                  <a:schemeClr val="accent2"/>
                </a:solidFill>
              </a:rPr>
              <a:t>                                                                       Wave demonstration</a:t>
            </a:r>
            <a:r>
              <a:rPr lang="en-US" sz="1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6159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193</Words>
  <Application>Microsoft Macintosh PowerPoint</Application>
  <PresentationFormat>On-screen Show (4:3)</PresentationFormat>
  <Paragraphs>35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Oriel</vt:lpstr>
      <vt:lpstr>Harmonic Motion and Oscillations</vt:lpstr>
      <vt:lpstr>Wave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get your lab notebook.</dc:title>
  <dc:creator>Lauren Lee Wingard</dc:creator>
  <cp:lastModifiedBy>Sheldon High School</cp:lastModifiedBy>
  <cp:revision>59</cp:revision>
  <cp:lastPrinted>2014-06-03T14:47:03Z</cp:lastPrinted>
  <dcterms:created xsi:type="dcterms:W3CDTF">2011-09-19T11:23:15Z</dcterms:created>
  <dcterms:modified xsi:type="dcterms:W3CDTF">2014-06-03T17:08:13Z</dcterms:modified>
</cp:coreProperties>
</file>