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4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271A0-9B50-EC47-A0B6-F841E860B16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02F44-C206-0244-97AB-72BFFEA5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8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6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4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4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1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5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0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5E2A-DF3A-2B46-9A88-FBEECA68AA4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FC425-0438-084C-A4B8-3C8EBBA1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5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13-2 &amp; 13-3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Manipulating DNA &amp; Cell Transformation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Essential </a:t>
            </a:r>
            <a:r>
              <a:rPr lang="en-US" dirty="0" smtClean="0"/>
              <a:t>Questions:</a:t>
            </a:r>
          </a:p>
          <a:p>
            <a:r>
              <a:rPr lang="en-US" dirty="0" smtClean="0"/>
              <a:t>How do scientists make changes to DNA?</a:t>
            </a:r>
          </a:p>
          <a:p>
            <a:r>
              <a:rPr lang="en-US" dirty="0" smtClean="0"/>
              <a:t>What happens during cell transformation?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1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401" y="2502060"/>
            <a:ext cx="3452937" cy="403228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37978"/>
            <a:ext cx="8229600" cy="5688185"/>
          </a:xfrm>
        </p:spPr>
        <p:txBody>
          <a:bodyPr/>
          <a:lstStyle/>
          <a:p>
            <a:r>
              <a:rPr lang="en-US" dirty="0" smtClean="0"/>
              <a:t>Manipulating DNA</a:t>
            </a:r>
          </a:p>
          <a:p>
            <a:pPr lvl="1"/>
            <a:r>
              <a:rPr lang="en-US" b="1" i="1" dirty="0" smtClean="0"/>
              <a:t>Genetic Engineering:</a:t>
            </a:r>
            <a:r>
              <a:rPr lang="en-US" dirty="0" smtClean="0"/>
              <a:t> making changes in DNA code of organism</a:t>
            </a:r>
          </a:p>
          <a:p>
            <a:pPr lvl="1"/>
            <a:r>
              <a:rPr lang="en-US" dirty="0" smtClean="0"/>
              <a:t>DNA extraction</a:t>
            </a:r>
          </a:p>
          <a:p>
            <a:pPr lvl="2"/>
            <a:r>
              <a:rPr lang="en-US" dirty="0" smtClean="0"/>
              <a:t>Open cells, separate DNA</a:t>
            </a:r>
          </a:p>
          <a:p>
            <a:pPr lvl="1"/>
            <a:r>
              <a:rPr lang="en-US" dirty="0" smtClean="0"/>
              <a:t>Cutting DNA</a:t>
            </a:r>
          </a:p>
          <a:p>
            <a:pPr lvl="2"/>
            <a:r>
              <a:rPr lang="en-US" b="1" i="1" dirty="0" smtClean="0"/>
              <a:t>Restriction enzymes</a:t>
            </a:r>
            <a:r>
              <a:rPr lang="en-US" dirty="0" smtClean="0"/>
              <a:t>: cuts DNA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/>
              <a:t>at a specific sequence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3442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482600"/>
            <a:ext cx="63500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9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Separating DNA</a:t>
            </a:r>
          </a:p>
          <a:p>
            <a:pPr lvl="1"/>
            <a:r>
              <a:rPr lang="en-US" b="1" i="1" dirty="0" smtClean="0"/>
              <a:t>Gel electrophoresis</a:t>
            </a:r>
            <a:r>
              <a:rPr lang="en-US" dirty="0" smtClean="0"/>
              <a:t>: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eg. charged DNA moves toward pos. end of gel</a:t>
            </a:r>
          </a:p>
          <a:p>
            <a:pPr lvl="2"/>
            <a:r>
              <a:rPr lang="en-US" dirty="0" smtClean="0"/>
              <a:t>Shorter frags. move faster (farther) than longer frags</a:t>
            </a:r>
          </a:p>
          <a:p>
            <a:pPr lvl="2"/>
            <a:r>
              <a:rPr lang="en-US" dirty="0" smtClean="0"/>
              <a:t>Can be used to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compare genomes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322" y="2262867"/>
            <a:ext cx="4908540" cy="47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8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18" y="768042"/>
            <a:ext cx="7027251" cy="479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33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Cell Transformation</a:t>
            </a:r>
          </a:p>
          <a:p>
            <a:pPr marL="857250" lvl="1" indent="-457200"/>
            <a:r>
              <a:rPr lang="en-US" dirty="0" smtClean="0"/>
              <a:t>Recombinant DNA</a:t>
            </a:r>
          </a:p>
          <a:p>
            <a:pPr marL="1257300" lvl="2" indent="-457200"/>
            <a:r>
              <a:rPr lang="en-US" dirty="0" smtClean="0"/>
              <a:t>Contains DNA from different sources</a:t>
            </a:r>
          </a:p>
          <a:p>
            <a:pPr marL="1257300" lvl="2" indent="-457200"/>
            <a:r>
              <a:rPr lang="en-US" dirty="0" smtClean="0"/>
              <a:t>Transforming bacteria: </a:t>
            </a:r>
            <a:r>
              <a:rPr lang="en-US" b="1" i="1" dirty="0" smtClean="0"/>
              <a:t>plasmid</a:t>
            </a:r>
            <a:r>
              <a:rPr lang="en-US" dirty="0" smtClean="0"/>
              <a:t>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t="3909" b="3909"/>
          <a:stretch>
            <a:fillRect/>
          </a:stretch>
        </p:blipFill>
        <p:spPr>
          <a:xfrm>
            <a:off x="238225" y="2282523"/>
            <a:ext cx="7928079" cy="436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6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Bacteria w/ recombinant DNA can infect plant and animal cells</a:t>
            </a:r>
          </a:p>
          <a:p>
            <a:pPr lvl="1"/>
            <a:r>
              <a:rPr lang="en-US" dirty="0" smtClean="0"/>
              <a:t>This DNA is integrated into one of the chromosomes of the cell</a:t>
            </a:r>
          </a:p>
          <a:p>
            <a:pPr lvl="1"/>
            <a:r>
              <a:rPr lang="en-US" dirty="0" smtClean="0"/>
              <a:t>Gene replacement therapy</a:t>
            </a:r>
          </a:p>
          <a:p>
            <a:pPr lvl="2"/>
            <a:r>
              <a:rPr lang="en-US" dirty="0" smtClean="0"/>
              <a:t>Replace faulty genes with healthy genes to cure disease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81" y="3309502"/>
            <a:ext cx="3445296" cy="344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1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139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13-2 &amp; 13-3: Manipulating DNA &amp; Cell Transformation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Eugene School District 4J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13-2 &amp; 13-3: </dc:title>
  <dc:creator>Sheldon High School</dc:creator>
  <cp:lastModifiedBy>Sheldon High School</cp:lastModifiedBy>
  <cp:revision>19</cp:revision>
  <cp:lastPrinted>2014-11-18T15:53:48Z</cp:lastPrinted>
  <dcterms:created xsi:type="dcterms:W3CDTF">2014-11-18T01:04:52Z</dcterms:created>
  <dcterms:modified xsi:type="dcterms:W3CDTF">2014-11-18T23:43:24Z</dcterms:modified>
</cp:coreProperties>
</file>