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9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EBE0-D36D-9546-B1A4-D11B56CA3224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F36C-C5CC-3A42-96B1-5737B784F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87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EBE0-D36D-9546-B1A4-D11B56CA3224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F36C-C5CC-3A42-96B1-5737B784F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5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EBE0-D36D-9546-B1A4-D11B56CA3224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F36C-C5CC-3A42-96B1-5737B784F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EBE0-D36D-9546-B1A4-D11B56CA3224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F36C-C5CC-3A42-96B1-5737B784F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13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EBE0-D36D-9546-B1A4-D11B56CA3224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F36C-C5CC-3A42-96B1-5737B784F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90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EBE0-D36D-9546-B1A4-D11B56CA3224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F36C-C5CC-3A42-96B1-5737B784F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63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EBE0-D36D-9546-B1A4-D11B56CA3224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F36C-C5CC-3A42-96B1-5737B784F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35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EBE0-D36D-9546-B1A4-D11B56CA3224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F36C-C5CC-3A42-96B1-5737B784F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598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EBE0-D36D-9546-B1A4-D11B56CA3224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F36C-C5CC-3A42-96B1-5737B784F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16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EBE0-D36D-9546-B1A4-D11B56CA3224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F36C-C5CC-3A42-96B1-5737B784F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6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EBE0-D36D-9546-B1A4-D11B56CA3224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F36C-C5CC-3A42-96B1-5737B784F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9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0EBE0-D36D-9546-B1A4-D11B56CA3224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5F36C-C5CC-3A42-96B1-5737B784F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12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39563"/>
            <a:ext cx="7772400" cy="214897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Ch</a:t>
            </a:r>
            <a:r>
              <a:rPr lang="en-US" dirty="0" smtClean="0"/>
              <a:t> 13-1, 13-4 &amp; 14-1: Changing the Living World, Genetic Engineering, Human Molecular Genetics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8439" y="2588539"/>
            <a:ext cx="8091819" cy="3972349"/>
          </a:xfrm>
        </p:spPr>
        <p:txBody>
          <a:bodyPr/>
          <a:lstStyle/>
          <a:p>
            <a:pPr algn="l"/>
            <a:r>
              <a:rPr lang="en-US" dirty="0" smtClean="0"/>
              <a:t>Essential Questions: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What is the purpose of </a:t>
            </a:r>
            <a:r>
              <a:rPr lang="en-US" b="1" i="1" dirty="0" smtClean="0"/>
              <a:t>selective breeding</a:t>
            </a:r>
            <a:r>
              <a:rPr lang="en-US" dirty="0" smtClean="0"/>
              <a:t>?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Why do breeders induce </a:t>
            </a:r>
            <a:r>
              <a:rPr lang="en-US" b="1" i="1" dirty="0" smtClean="0"/>
              <a:t>mutations</a:t>
            </a:r>
            <a:r>
              <a:rPr lang="en-US" dirty="0" smtClean="0"/>
              <a:t>?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How are </a:t>
            </a:r>
            <a:r>
              <a:rPr lang="en-US" b="1" i="1" dirty="0" smtClean="0"/>
              <a:t>transgenic organisms</a:t>
            </a:r>
            <a:r>
              <a:rPr lang="en-US" dirty="0" smtClean="0"/>
              <a:t> useful to humans?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What is </a:t>
            </a:r>
            <a:r>
              <a:rPr lang="en-US" b="1" i="1" dirty="0" smtClean="0"/>
              <a:t>gene therapy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665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5211"/>
          </a:xfrm>
        </p:spPr>
        <p:txBody>
          <a:bodyPr/>
          <a:lstStyle/>
          <a:p>
            <a:r>
              <a:rPr lang="en-US" dirty="0" err="1" smtClean="0"/>
              <a:t>Ch</a:t>
            </a:r>
            <a:r>
              <a:rPr lang="en-US" dirty="0"/>
              <a:t> </a:t>
            </a:r>
            <a:r>
              <a:rPr lang="en-US" dirty="0" smtClean="0"/>
              <a:t>13-1: Changing the Living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Selective breeding: allowing only orgs. with desired traits to reproduce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7741" y="2772105"/>
            <a:ext cx="4446948" cy="3739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389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r>
              <a:rPr lang="en-US" dirty="0" smtClean="0"/>
              <a:t>Selective Breeding, cont.</a:t>
            </a:r>
          </a:p>
          <a:p>
            <a:pPr lvl="1"/>
            <a:r>
              <a:rPr lang="en-US" dirty="0" smtClean="0"/>
              <a:t>Hybridization: crossing </a:t>
            </a:r>
            <a:r>
              <a:rPr lang="en-US" dirty="0" err="1" smtClean="0"/>
              <a:t>indivs</a:t>
            </a:r>
            <a:r>
              <a:rPr lang="en-US" dirty="0" smtClean="0"/>
              <a:t>. with different traits to bring both traits together in 1 org.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335" y="2316163"/>
            <a:ext cx="3316758" cy="33167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5649" y="2316163"/>
            <a:ext cx="3428481" cy="3250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729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r>
              <a:rPr lang="en-US" dirty="0" smtClean="0"/>
              <a:t>Selective Breeding, cont.</a:t>
            </a:r>
          </a:p>
          <a:p>
            <a:pPr lvl="1"/>
            <a:r>
              <a:rPr lang="en-US" dirty="0" smtClean="0"/>
              <a:t>Inbreeding: continued breeding of individuals with similar characteristics 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234" y="2048959"/>
            <a:ext cx="3492500" cy="2324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898443"/>
            <a:ext cx="37338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178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0724"/>
            <a:ext cx="8229600" cy="5735440"/>
          </a:xfrm>
        </p:spPr>
        <p:txBody>
          <a:bodyPr/>
          <a:lstStyle/>
          <a:p>
            <a:r>
              <a:rPr lang="en-US" dirty="0" smtClean="0"/>
              <a:t>Increasing variation: to add to the natural variation in nature so there are more traits to choose</a:t>
            </a:r>
          </a:p>
          <a:p>
            <a:pPr lvl="1"/>
            <a:r>
              <a:rPr lang="en-US" dirty="0" smtClean="0"/>
              <a:t>Inducing </a:t>
            </a:r>
            <a:r>
              <a:rPr lang="en-US" b="1" dirty="0" smtClean="0"/>
              <a:t>mutations</a:t>
            </a:r>
            <a:r>
              <a:rPr lang="en-US" dirty="0" smtClean="0"/>
              <a:t> with chemicals or radiation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8340" y="2766904"/>
            <a:ext cx="3934955" cy="294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651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13-4: Transgenic Organisms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 smtClean="0"/>
              <a:t>Genetic Engineering: making changes to DNA of living orgs.</a:t>
            </a:r>
          </a:p>
          <a:p>
            <a:r>
              <a:rPr lang="en-US" dirty="0" smtClean="0"/>
              <a:t>Transgenic organisms: contain genes from other orgs.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736" y="3087570"/>
            <a:ext cx="24257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165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7486"/>
            <a:ext cx="8229600" cy="5458678"/>
          </a:xfrm>
        </p:spPr>
        <p:txBody>
          <a:bodyPr/>
          <a:lstStyle/>
          <a:p>
            <a:r>
              <a:rPr lang="en-US" dirty="0" smtClean="0"/>
              <a:t>Cloning</a:t>
            </a:r>
          </a:p>
          <a:p>
            <a:pPr lvl="1"/>
            <a:r>
              <a:rPr lang="en-US" dirty="0" smtClean="0"/>
              <a:t>Clone: member of a pop. of genetically identical cells produced from a single cell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425" y="2288562"/>
            <a:ext cx="3151526" cy="37188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3425" y="2826823"/>
            <a:ext cx="3852363" cy="253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56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Ch</a:t>
            </a:r>
            <a:r>
              <a:rPr lang="en-US" dirty="0" smtClean="0"/>
              <a:t> 14-3: Human molecular 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DNA Fingerprinting</a:t>
            </a:r>
          </a:p>
          <a:p>
            <a:pPr lvl="1"/>
            <a:r>
              <a:rPr lang="en-US" dirty="0" smtClean="0"/>
              <a:t>Uses sections of DNA that have no known function but vary greatly between </a:t>
            </a:r>
            <a:r>
              <a:rPr lang="en-US" dirty="0" err="1" smtClean="0"/>
              <a:t>indivs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Human Genome Project: sequenced all human DNA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474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0724"/>
            <a:ext cx="8229600" cy="5735440"/>
          </a:xfrm>
        </p:spPr>
        <p:txBody>
          <a:bodyPr/>
          <a:lstStyle/>
          <a:p>
            <a:r>
              <a:rPr lang="en-US" dirty="0" smtClean="0"/>
              <a:t>Gene Therapy: absent/faulty gene replaced with normal, working gene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0458" y="1967557"/>
            <a:ext cx="4930511" cy="328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4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225</Words>
  <Application>Microsoft Macintosh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 13-1, 13-4 &amp; 14-1: Changing the Living World, Genetic Engineering, Human Molecular Genetics</vt:lpstr>
      <vt:lpstr>Ch 13-1: Changing the Living World</vt:lpstr>
      <vt:lpstr>PowerPoint Presentation</vt:lpstr>
      <vt:lpstr>PowerPoint Presentation</vt:lpstr>
      <vt:lpstr>PowerPoint Presentation</vt:lpstr>
      <vt:lpstr>Ch 13-4: Transgenic Organisms</vt:lpstr>
      <vt:lpstr>PowerPoint Presentation</vt:lpstr>
      <vt:lpstr>Ch 14-3: Human molecular genetics</vt:lpstr>
      <vt:lpstr>PowerPoint Presentation</vt:lpstr>
    </vt:vector>
  </TitlesOfParts>
  <Company>Eugene School District 4J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13-1, 13-4 &amp; 14-1: Changing the Living World, Genetic Engineering, Human Molecular Genetics</dc:title>
  <dc:creator>Sheldon High School</dc:creator>
  <cp:lastModifiedBy>Sheldon High School</cp:lastModifiedBy>
  <cp:revision>10</cp:revision>
  <dcterms:created xsi:type="dcterms:W3CDTF">2013-11-21T15:28:15Z</dcterms:created>
  <dcterms:modified xsi:type="dcterms:W3CDTF">2013-11-21T16:20:58Z</dcterms:modified>
</cp:coreProperties>
</file>