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7" r:id="rId2"/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D85A-663D-4EE8-96BE-912EF7DEEADE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B39D-93B6-4FB6-95E6-A7A50911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45D7-6314-4178-AB89-7E1DDD941232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F0AC-7B9F-4C3D-A86D-805FE548E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Ping pong ball analogy.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Ping pong ball analogy.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D1539-BDE2-42B7-A06D-F09E9E27EBA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sz="2000" b="1" i="1" u="sng" dirty="0" smtClean="0"/>
          </a:p>
          <a:p>
            <a:pPr algn="ctr" eaLnBrk="1" hangingPunct="1"/>
            <a:endParaRPr lang="en-US" sz="2000" b="1" i="1" u="sng" dirty="0" smtClean="0"/>
          </a:p>
          <a:p>
            <a:pPr eaLnBrk="1" hangingPunct="1"/>
            <a:endParaRPr lang="en-US" sz="2000" b="1" i="1" u="sn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5E59-9102-4768-9B9E-0D820B234D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9B054-C036-4C54-A271-8C3FD2FDD3B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081C-6278-4FEA-9DD0-A449E204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29DA-9E7F-48F4-91A3-F32FF4FDA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6/4/14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6/4/14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Harmonic Motion and Oscillations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358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Motion that repeats in cycles.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 cycle is one complete oscillation or one unit of harmonic motion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7410"/>
          <a:stretch/>
        </p:blipFill>
        <p:spPr>
          <a:xfrm>
            <a:off x="1371600" y="4003856"/>
            <a:ext cx="3373406" cy="2854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15603"/>
            <a:ext cx="3366569" cy="22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Frequency = 10 Hz because ten waves pass by each second.</a:t>
            </a:r>
          </a:p>
          <a:p>
            <a:pPr eaLnBrk="1" hangingPunct="1"/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Period = 1/10 second because it takes 1/10</a:t>
            </a:r>
            <a:r>
              <a:rPr lang="en-US" sz="2800" baseline="30000" smtClean="0">
                <a:solidFill>
                  <a:schemeClr val="accent2"/>
                </a:solidFill>
              </a:rPr>
              <a:t>th</a:t>
            </a:r>
            <a:r>
              <a:rPr lang="en-US" sz="2800" smtClean="0">
                <a:solidFill>
                  <a:schemeClr val="accent2"/>
                </a:solidFill>
              </a:rPr>
              <a:t> of a second for a complete wave to pass.</a:t>
            </a:r>
          </a:p>
        </p:txBody>
      </p:sp>
      <p:pic>
        <p:nvPicPr>
          <p:cNvPr id="4099" name="Picture 7" descr="freq10Hz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7200"/>
            <a:ext cx="7772400" cy="3095625"/>
          </a:xfrm>
          <a:noFill/>
        </p:spPr>
      </p:pic>
    </p:spTree>
    <p:extLst>
      <p:ext uri="{BB962C8B-B14F-4D97-AF65-F5344CB8AC3E}">
        <p14:creationId xmlns:p14="http://schemas.microsoft.com/office/powerpoint/2010/main" val="24535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What is the frequency?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5 Hz</a:t>
            </a:r>
          </a:p>
          <a:p>
            <a:pPr lvl="1" eaLnBrk="1" hangingPunct="1"/>
            <a:endParaRPr lang="en-US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What is the period?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1/5 second</a:t>
            </a:r>
          </a:p>
        </p:txBody>
      </p:sp>
      <p:pic>
        <p:nvPicPr>
          <p:cNvPr id="5123" name="Picture 7" descr="freq5Hz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972"/>
          <a:stretch>
            <a:fillRect/>
          </a:stretch>
        </p:blipFill>
        <p:spPr>
          <a:xfrm>
            <a:off x="838200" y="533400"/>
            <a:ext cx="7543800" cy="2794000"/>
          </a:xfrm>
          <a:noFill/>
        </p:spPr>
      </p:pic>
    </p:spTree>
    <p:extLst>
      <p:ext uri="{BB962C8B-B14F-4D97-AF65-F5344CB8AC3E}">
        <p14:creationId xmlns:p14="http://schemas.microsoft.com/office/powerpoint/2010/main" val="1429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Wave		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Traveling oscillation that </a:t>
            </a:r>
            <a:r>
              <a:rPr lang="en-US" sz="2800" b="1" dirty="0" smtClean="0"/>
              <a:t>transfers</a:t>
            </a:r>
            <a:r>
              <a:rPr lang="en-US" sz="2800" dirty="0" smtClean="0"/>
              <a:t> </a:t>
            </a:r>
            <a:r>
              <a:rPr lang="en-US" sz="2800" b="1" dirty="0" smtClean="0"/>
              <a:t>energy</a:t>
            </a:r>
            <a:r>
              <a:rPr lang="en-US" sz="2800" dirty="0" smtClean="0"/>
              <a:t> through matter or space.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6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Waves carry energy without transporting matter from place to place. </a:t>
            </a:r>
          </a:p>
          <a:p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181600" cy="34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3600" dirty="0" smtClean="0"/>
              <a:t>Two types of waves 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1.  Transverse wave </a:t>
            </a:r>
          </a:p>
          <a:p>
            <a:pPr lvl="1" eaLnBrk="1" hangingPunct="1"/>
            <a:r>
              <a:rPr lang="en-US" sz="3600" dirty="0" smtClean="0"/>
              <a:t>Ex. Water, light, x-ray, microwaves</a:t>
            </a:r>
          </a:p>
          <a:p>
            <a:pPr lvl="1" eaLnBrk="1" hangingPunct="1"/>
            <a:r>
              <a:rPr lang="en-US" sz="3600" dirty="0"/>
              <a:t>M</a:t>
            </a:r>
            <a:r>
              <a:rPr lang="en-US" sz="3600" dirty="0" smtClean="0"/>
              <a:t>atter is disturbed perpendicular to the wave direction.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8077200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lvl="1" eaLnBrk="1" hangingPunct="1"/>
            <a:r>
              <a:rPr lang="en-US" sz="1200" dirty="0" smtClean="0">
                <a:solidFill>
                  <a:schemeClr val="accent2"/>
                </a:solidFill>
              </a:rPr>
              <a:t>Wave demonstration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1447800"/>
            <a:ext cx="7721600" cy="3581400"/>
            <a:chOff x="384" y="1824"/>
            <a:chExt cx="4864" cy="225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24" y="1824"/>
              <a:ext cx="4624" cy="2256"/>
              <a:chOff x="624" y="1824"/>
              <a:chExt cx="4624" cy="2256"/>
            </a:xfrm>
          </p:grpSpPr>
          <p:pic>
            <p:nvPicPr>
              <p:cNvPr id="4103" name="Picture 6" descr="Transverse wave bi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1872"/>
                <a:ext cx="4624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3600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3408" y="1824"/>
                <a:ext cx="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Crest</a:t>
                </a:r>
              </a:p>
            </p:txBody>
          </p:sp>
        </p:grpSp>
        <p:sp>
          <p:nvSpPr>
            <p:cNvPr id="4101" name="Text Box 7"/>
            <p:cNvSpPr txBox="1">
              <a:spLocks noChangeArrowheads="1"/>
            </p:cNvSpPr>
            <p:nvPr/>
          </p:nvSpPr>
          <p:spPr bwMode="auto">
            <a:xfrm>
              <a:off x="384" y="384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Trough </a:t>
              </a:r>
            </a:p>
          </p:txBody>
        </p:sp>
        <p:sp>
          <p:nvSpPr>
            <p:cNvPr id="4102" name="Line 11"/>
            <p:cNvSpPr>
              <a:spLocks noChangeShapeType="1"/>
            </p:cNvSpPr>
            <p:nvPr/>
          </p:nvSpPr>
          <p:spPr bwMode="auto">
            <a:xfrm>
              <a:off x="960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2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2296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2. Longitudinal wave </a:t>
            </a:r>
          </a:p>
          <a:p>
            <a:pPr lvl="1" eaLnBrk="1" hangingPunct="1"/>
            <a:r>
              <a:rPr lang="en-US" sz="3600" dirty="0" smtClean="0"/>
              <a:t>Ex. Sound </a:t>
            </a:r>
          </a:p>
          <a:p>
            <a:pPr lvl="1" eaLnBrk="1" hangingPunct="1"/>
            <a:r>
              <a:rPr lang="en-US" sz="3600" dirty="0" smtClean="0"/>
              <a:t>matter is disturbed parallel to the wave direction</a:t>
            </a:r>
            <a:r>
              <a:rPr lang="en-US" sz="3600" dirty="0" smtClean="0">
                <a:solidFill>
                  <a:schemeClr val="accent2"/>
                </a:solidFill>
              </a:rPr>
              <a:t>                                                     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8229600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514600"/>
            <a:ext cx="8305800" cy="3962400"/>
            <a:chOff x="609600" y="2895600"/>
            <a:chExt cx="8305800" cy="396240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09600" y="2895600"/>
              <a:ext cx="8305800" cy="3962400"/>
              <a:chOff x="609600" y="2895600"/>
              <a:chExt cx="8305800" cy="3962400"/>
            </a:xfrm>
          </p:grpSpPr>
          <p:pic>
            <p:nvPicPr>
              <p:cNvPr id="5126" name="Picture 7" descr="longitudin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796"/>
              <a:stretch>
                <a:fillRect/>
              </a:stretch>
            </p:blipFill>
            <p:spPr bwMode="auto">
              <a:xfrm>
                <a:off x="609600" y="2895600"/>
                <a:ext cx="83058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276600" y="2895600"/>
                <a:ext cx="1447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5" name="TextBox 5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compression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838200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900" dirty="0" smtClean="0">
                <a:solidFill>
                  <a:schemeClr val="accent2"/>
                </a:solidFill>
              </a:rPr>
              <a:t>                                                                       Wave demonstration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1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787"/>
            <a:ext cx="7467600" cy="5635752"/>
          </a:xfrm>
        </p:spPr>
        <p:txBody>
          <a:bodyPr>
            <a:normAutofit/>
          </a:bodyPr>
          <a:lstStyle/>
          <a:p>
            <a:pPr algn="l" eaLnBrk="1" hangingPunct="1"/>
            <a:endParaRPr lang="en-US" sz="2800" dirty="0" smtClean="0"/>
          </a:p>
          <a:p>
            <a:pPr algn="l" eaLnBrk="1" hangingPunct="1"/>
            <a:r>
              <a:rPr lang="en-US" sz="2800" dirty="0" smtClean="0"/>
              <a:t>Frequency: 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/>
              <a:t> number of waves passing a given point each second 	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/>
              <a:t> unit is </a:t>
            </a:r>
            <a:r>
              <a:rPr lang="en-US" sz="2800" u="sng" dirty="0" smtClean="0"/>
              <a:t>Hertz</a:t>
            </a:r>
            <a:r>
              <a:rPr lang="en-US" sz="2800" dirty="0" smtClean="0"/>
              <a:t> (1 Hz = 1 wave/second)</a:t>
            </a:r>
          </a:p>
          <a:p>
            <a:pPr algn="l" eaLnBrk="1" hangingPunct="1"/>
            <a:endParaRPr lang="en-US" sz="2800" dirty="0" smtClean="0"/>
          </a:p>
          <a:p>
            <a:pPr algn="l" eaLnBrk="1" hangingPunct="1"/>
            <a:r>
              <a:rPr lang="en-US" sz="2800" dirty="0" smtClean="0"/>
              <a:t>Period: </a:t>
            </a:r>
          </a:p>
          <a:p>
            <a:pPr lvl="1" algn="l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/>
              <a:t> length of time it takes for 1 complete wave to happen.</a:t>
            </a:r>
          </a:p>
          <a:p>
            <a:pPr algn="l" eaLnBrk="1" hangingPunct="1"/>
            <a:endParaRPr lang="en-US" sz="2800" dirty="0" smtClean="0"/>
          </a:p>
          <a:p>
            <a:pPr algn="l" eaLnBrk="1" hangingPunct="1">
              <a:buNone/>
            </a:pPr>
            <a:r>
              <a:rPr lang="en-US" dirty="0" smtClean="0">
                <a:latin typeface="Arial Black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668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077200" cy="3959352"/>
          </a:xfrm>
        </p:spPr>
        <p:txBody>
          <a:bodyPr>
            <a:normAutofit/>
          </a:bodyPr>
          <a:lstStyle/>
          <a:p>
            <a:r>
              <a:rPr lang="en-US" sz="3200" dirty="0" err="1"/>
              <a:t>Freq</a:t>
            </a:r>
            <a:r>
              <a:rPr lang="en-US" sz="3200" dirty="0"/>
              <a:t>: = 10,000 Hz,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eriod </a:t>
            </a:r>
            <a:r>
              <a:rPr lang="en-US" sz="3200" dirty="0"/>
              <a:t>= 1/10,000 sec.</a:t>
            </a:r>
          </a:p>
          <a:p>
            <a:endParaRPr lang="en-US" sz="3200" dirty="0"/>
          </a:p>
          <a:p>
            <a:r>
              <a:rPr lang="en-US" sz="3200" dirty="0" smtClean="0"/>
              <a:t>Period </a:t>
            </a:r>
            <a:r>
              <a:rPr lang="en-US" sz="3200" dirty="0"/>
              <a:t>= 2 sec., 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req</a:t>
            </a:r>
            <a:r>
              <a:rPr lang="en-US" sz="3200" dirty="0"/>
              <a:t>. = ½ Hz.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9712"/>
            <a:ext cx="8607281" cy="23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283</Words>
  <Application>Microsoft Macintosh PowerPoint</Application>
  <PresentationFormat>On-screen Show (4:3)</PresentationFormat>
  <Paragraphs>62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Harmonic Motion and Oscillations</vt:lpstr>
      <vt:lpstr>Wave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Sheldon High School</cp:lastModifiedBy>
  <cp:revision>60</cp:revision>
  <cp:lastPrinted>2014-06-03T14:47:03Z</cp:lastPrinted>
  <dcterms:created xsi:type="dcterms:W3CDTF">2011-09-19T11:23:15Z</dcterms:created>
  <dcterms:modified xsi:type="dcterms:W3CDTF">2014-06-04T14:29:30Z</dcterms:modified>
</cp:coreProperties>
</file>