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77" r:id="rId2"/>
    <p:sldId id="278" r:id="rId3"/>
    <p:sldId id="279" r:id="rId4"/>
    <p:sldId id="280" r:id="rId5"/>
    <p:sldId id="266" r:id="rId6"/>
    <p:sldId id="267" r:id="rId7"/>
    <p:sldId id="268" r:id="rId8"/>
    <p:sldId id="269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F576C-60B1-4A86-A5C7-6E26A43DCDFD}" type="datetimeFigureOut">
              <a:rPr lang="en-US" smtClean="0"/>
              <a:t>4/7/14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1AFC6-4242-441A-AAC8-2C925E3F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38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C706D0-A58B-4577-9109-62464D4FFF3C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C706D0-A58B-4577-9109-62464D4FFF3C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C706D0-A58B-4577-9109-62464D4FFF3C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C706D0-A58B-4577-9109-62464D4FFF3C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C706D0-A58B-4577-9109-62464D4FFF3C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C706D0-A58B-4577-9109-62464D4FFF3C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C706D0-A58B-4577-9109-62464D4FFF3C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graphs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Pie chart: shows how a whole is divided into </a:t>
            </a:r>
            <a:r>
              <a:rPr lang="en-US" dirty="0" err="1" smtClean="0"/>
              <a:t>percents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286000"/>
            <a:ext cx="5486400" cy="398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15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0" t="13568" r="4209" b="38084"/>
          <a:stretch/>
        </p:blipFill>
        <p:spPr bwMode="auto">
          <a:xfrm>
            <a:off x="228600" y="796238"/>
            <a:ext cx="8458200" cy="60617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0"/>
            <a:ext cx="84582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Which graphs show a</a:t>
            </a:r>
            <a:r>
              <a:rPr lang="en-US" sz="2800" b="1" u="sng" dirty="0" smtClean="0"/>
              <a:t> linear </a:t>
            </a:r>
            <a:r>
              <a:rPr lang="en-US" sz="2800" dirty="0" smtClean="0"/>
              <a:t>relationship?</a:t>
            </a:r>
          </a:p>
          <a:p>
            <a:pPr lvl="1"/>
            <a:r>
              <a:rPr lang="en-US" sz="2800" dirty="0" smtClean="0"/>
              <a:t>A, B, D, F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533400" y="914400"/>
            <a:ext cx="2362200" cy="2743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76600" y="990600"/>
            <a:ext cx="2362200" cy="2743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3400" y="3886200"/>
            <a:ext cx="2362200" cy="2743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19800" y="3733800"/>
            <a:ext cx="2362200" cy="2743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83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0" t="13568" r="4209" b="38084"/>
          <a:stretch/>
        </p:blipFill>
        <p:spPr bwMode="auto">
          <a:xfrm>
            <a:off x="228600" y="796238"/>
            <a:ext cx="8458200" cy="60617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0"/>
            <a:ext cx="84582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Which graphs show a</a:t>
            </a:r>
            <a:r>
              <a:rPr lang="en-US" sz="2800" b="1" u="sng" dirty="0" smtClean="0"/>
              <a:t> non-linear </a:t>
            </a:r>
            <a:r>
              <a:rPr lang="en-US" sz="2800" dirty="0" smtClean="0"/>
              <a:t>relationship?</a:t>
            </a:r>
          </a:p>
          <a:p>
            <a:pPr lvl="1"/>
            <a:r>
              <a:rPr lang="en-US" sz="2800" dirty="0" smtClean="0"/>
              <a:t>C, E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5943600" y="990600"/>
            <a:ext cx="2362200" cy="2743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3657600"/>
            <a:ext cx="2362200" cy="2743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76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0" t="13568" r="4209" b="38084"/>
          <a:stretch/>
        </p:blipFill>
        <p:spPr bwMode="auto">
          <a:xfrm>
            <a:off x="228600" y="796238"/>
            <a:ext cx="8458200" cy="60617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0"/>
            <a:ext cx="8458200" cy="10668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In </a:t>
            </a:r>
            <a:r>
              <a:rPr lang="en-US" sz="2800" dirty="0"/>
              <a:t>which graph does a change in the x-variable cause NO CHANGE in the y-variable</a:t>
            </a:r>
            <a:r>
              <a:rPr lang="en-US" sz="2800" dirty="0" smtClean="0"/>
              <a:t>?</a:t>
            </a:r>
          </a:p>
          <a:p>
            <a:pPr lvl="1"/>
            <a:r>
              <a:rPr lang="en-US" sz="2800" dirty="0" smtClean="0"/>
              <a:t> D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457200" y="3886200"/>
            <a:ext cx="2362200" cy="2743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4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0" t="13568" r="4209" b="38084"/>
          <a:stretch/>
        </p:blipFill>
        <p:spPr bwMode="auto">
          <a:xfrm>
            <a:off x="228600" y="796238"/>
            <a:ext cx="8458200" cy="60617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0"/>
            <a:ext cx="8458200" cy="106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Which </a:t>
            </a:r>
            <a:r>
              <a:rPr lang="en-US" dirty="0"/>
              <a:t>graph shows a stronger relationship between variables, graph A or graph F?</a:t>
            </a:r>
          </a:p>
          <a:p>
            <a:pPr lvl="1"/>
            <a:r>
              <a:rPr lang="en-US" sz="2800" dirty="0" smtClean="0"/>
              <a:t> 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533400" y="990600"/>
            <a:ext cx="2362200" cy="2743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26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/>
          <a:lstStyle/>
          <a:p>
            <a:r>
              <a:rPr lang="en-US" dirty="0" smtClean="0"/>
              <a:t>Line graph: Shows trends in data over time.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524000"/>
            <a:ext cx="5693528" cy="504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984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/>
          <a:lstStyle/>
          <a:p>
            <a:r>
              <a:rPr lang="en-US" dirty="0" smtClean="0"/>
              <a:t>Scatter plot: used to determine if two variables are related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76400"/>
            <a:ext cx="3619500" cy="444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1981200"/>
            <a:ext cx="4231801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002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/>
          <a:lstStyle/>
          <a:p>
            <a:r>
              <a:rPr lang="en-US" dirty="0" smtClean="0"/>
              <a:t>Bar graph: compares groups of information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52600"/>
            <a:ext cx="5715000" cy="400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364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228600"/>
            <a:ext cx="7467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Recognizing Patterns in Graphs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001000" cy="2667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Futura Md BT" charset="0"/>
              </a:rPr>
              <a:t>In a </a:t>
            </a:r>
            <a:r>
              <a:rPr lang="en-US" sz="3600" i="1" dirty="0">
                <a:solidFill>
                  <a:schemeClr val="folHlink"/>
                </a:solidFill>
                <a:latin typeface="Futura Md BT" charset="0"/>
              </a:rPr>
              <a:t>direct relationship</a:t>
            </a:r>
            <a:r>
              <a:rPr lang="en-US" sz="3600" dirty="0">
                <a:latin typeface="Futura Md BT" charset="0"/>
              </a:rPr>
              <a:t>, when one variable increases, so does the </a:t>
            </a:r>
            <a:r>
              <a:rPr lang="en-US" sz="3600" dirty="0" smtClean="0">
                <a:latin typeface="Futura Md BT" charset="0"/>
              </a:rPr>
              <a:t>other.</a:t>
            </a:r>
            <a:endParaRPr lang="en-US" sz="36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782704"/>
            <a:ext cx="5486400" cy="407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1906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3429000" cy="5715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Futura Md BT" charset="0"/>
              </a:rPr>
              <a:t>In an </a:t>
            </a:r>
            <a:r>
              <a:rPr lang="en-US" sz="3600" i="1" dirty="0">
                <a:solidFill>
                  <a:schemeClr val="folHlink"/>
                </a:solidFill>
                <a:latin typeface="Futura Md BT" charset="0"/>
              </a:rPr>
              <a:t>inverse relationship</a:t>
            </a:r>
            <a:r>
              <a:rPr lang="en-US" sz="3600" dirty="0">
                <a:latin typeface="Futura Md BT" charset="0"/>
              </a:rPr>
              <a:t>, when one variable increases, the other decreases.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437" y="1676400"/>
            <a:ext cx="5008563" cy="47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345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657600"/>
            <a:ext cx="8305800" cy="4873752"/>
          </a:xfrm>
        </p:spPr>
        <p:txBody>
          <a:bodyPr/>
          <a:lstStyle/>
          <a:p>
            <a:r>
              <a:rPr lang="en-US" sz="3600" dirty="0">
                <a:latin typeface="Futura Md BT" charset="0"/>
              </a:rPr>
              <a:t>When there is no relationship the graph looks like a collection of dots.</a:t>
            </a:r>
          </a:p>
          <a:p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-762000"/>
            <a:ext cx="4876800" cy="380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456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0" t="13568" r="4209" b="38084"/>
          <a:stretch/>
        </p:blipFill>
        <p:spPr bwMode="auto">
          <a:xfrm>
            <a:off x="228600" y="796238"/>
            <a:ext cx="8458200" cy="60617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0"/>
            <a:ext cx="84582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Which graphs show a </a:t>
            </a:r>
            <a:r>
              <a:rPr lang="en-US" sz="2800" b="1" u="sng" dirty="0" smtClean="0"/>
              <a:t>direct </a:t>
            </a:r>
            <a:r>
              <a:rPr lang="en-US" sz="2800" dirty="0" smtClean="0"/>
              <a:t>relationship?</a:t>
            </a:r>
          </a:p>
          <a:p>
            <a:pPr lvl="1"/>
            <a:r>
              <a:rPr lang="en-US" sz="2800" dirty="0" smtClean="0"/>
              <a:t>A, E, F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533400" y="914400"/>
            <a:ext cx="2362200" cy="2743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6600" y="3733800"/>
            <a:ext cx="2362200" cy="2743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0" y="3810000"/>
            <a:ext cx="2362200" cy="2743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16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0" t="13568" r="4209" b="38084"/>
          <a:stretch/>
        </p:blipFill>
        <p:spPr bwMode="auto">
          <a:xfrm>
            <a:off x="228600" y="796238"/>
            <a:ext cx="8458200" cy="60617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0"/>
            <a:ext cx="84582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Which graphs show an </a:t>
            </a:r>
            <a:r>
              <a:rPr lang="en-US" sz="2800" b="1" u="sng" dirty="0" smtClean="0"/>
              <a:t>inverse</a:t>
            </a:r>
            <a:r>
              <a:rPr lang="en-US" sz="2800" dirty="0" smtClean="0"/>
              <a:t> relationship?</a:t>
            </a:r>
          </a:p>
          <a:p>
            <a:pPr lvl="1"/>
            <a:r>
              <a:rPr lang="en-US" sz="2800" dirty="0" smtClean="0"/>
              <a:t>B, C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3352800" y="914400"/>
            <a:ext cx="2362200" cy="2743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0" y="990600"/>
            <a:ext cx="2362200" cy="2743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05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294</TotalTime>
  <Words>176</Words>
  <Application>Microsoft Macintosh PowerPoint</Application>
  <PresentationFormat>On-screen Show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Types of graphs</vt:lpstr>
      <vt:lpstr>PowerPoint Presentation</vt:lpstr>
      <vt:lpstr>PowerPoint Presentation</vt:lpstr>
      <vt:lpstr>PowerPoint Presentation</vt:lpstr>
      <vt:lpstr>Recognizing Patterns in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Acceleration</dc:title>
  <dc:creator>Lauren Lee Wingard</dc:creator>
  <cp:lastModifiedBy>Sheldon High School</cp:lastModifiedBy>
  <cp:revision>57</cp:revision>
  <cp:lastPrinted>2013-09-19T15:11:58Z</cp:lastPrinted>
  <dcterms:created xsi:type="dcterms:W3CDTF">2011-09-18T13:20:42Z</dcterms:created>
  <dcterms:modified xsi:type="dcterms:W3CDTF">2014-04-07T15:03:31Z</dcterms:modified>
</cp:coreProperties>
</file>