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0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3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7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1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8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1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5AA8-4160-DD4A-899A-519F5CF85E90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7360-ABB9-054C-92F8-A4B2E1D1B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03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901"/>
            <a:ext cx="7772400" cy="3300550"/>
          </a:xfrm>
        </p:spPr>
        <p:txBody>
          <a:bodyPr/>
          <a:lstStyle/>
          <a:p>
            <a:r>
              <a:rPr lang="en-US" dirty="0" smtClean="0"/>
              <a:t>What makes an explanation “scientific”?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4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Scientific explanations are based on empirical observations or experiments</a:t>
            </a:r>
          </a:p>
          <a:p>
            <a:pPr lvl="1"/>
            <a:r>
              <a:rPr lang="en-US" sz="3600" dirty="0" smtClean="0"/>
              <a:t>Empirical: based on sensory experience (see, hear, smell, taste, touch)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677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Scientific explanations are made public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816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Scientific explanations are tentative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97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Scientific explanations are historical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069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Scientific explanations are </a:t>
            </a:r>
            <a:r>
              <a:rPr lang="en-US" sz="4000" dirty="0" err="1" smtClean="0"/>
              <a:t>probabalistic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185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Scientific explanations assume cause-effect relationships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7313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Scientific explanations are limited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797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62</Words>
  <Application>Microsoft Macintosh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makes an explanation “scientific”?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an explanation “scientific”?</dc:title>
  <dc:creator>Sheldon High School</dc:creator>
  <cp:lastModifiedBy>Sheldon High School</cp:lastModifiedBy>
  <cp:revision>6</cp:revision>
  <dcterms:created xsi:type="dcterms:W3CDTF">2014-03-31T14:34:49Z</dcterms:created>
  <dcterms:modified xsi:type="dcterms:W3CDTF">2014-03-31T14:42:37Z</dcterms:modified>
</cp:coreProperties>
</file>