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7042-168E-004D-8524-D52C4BEEB45B}" type="datetimeFigureOut">
              <a:rPr lang="en-US" smtClean="0"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D779-A527-4744-A83A-53FC886B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6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575"/>
            <a:ext cx="7772400" cy="900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37-2: Blood and the 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84326"/>
            <a:ext cx="7772400" cy="4597452"/>
          </a:xfrm>
        </p:spPr>
        <p:txBody>
          <a:bodyPr/>
          <a:lstStyle/>
          <a:p>
            <a:pPr algn="l"/>
            <a:r>
              <a:rPr lang="en-US" dirty="0" smtClean="0"/>
              <a:t>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What is the function of each type of blood cell?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What is the role of the lymphatic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Blood plasma</a:t>
            </a:r>
          </a:p>
          <a:p>
            <a:pPr lvl="1"/>
            <a:r>
              <a:rPr lang="en-US" dirty="0" smtClean="0"/>
              <a:t>45% blood volume is cells</a:t>
            </a:r>
          </a:p>
          <a:p>
            <a:pPr lvl="1"/>
            <a:r>
              <a:rPr lang="en-US" dirty="0" smtClean="0"/>
              <a:t>Other 55% is </a:t>
            </a:r>
            <a:r>
              <a:rPr lang="en-US" b="1" i="1" dirty="0" smtClean="0"/>
              <a:t>plasma</a:t>
            </a:r>
            <a:r>
              <a:rPr lang="en-US" dirty="0" smtClean="0"/>
              <a:t> – mostly water, plus misc. items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14" y="2733524"/>
            <a:ext cx="5184559" cy="36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Blood cells</a:t>
            </a:r>
          </a:p>
          <a:p>
            <a:pPr lvl="1"/>
            <a:r>
              <a:rPr lang="en-US" dirty="0" smtClean="0"/>
              <a:t>Red blood cells (RBC)</a:t>
            </a:r>
          </a:p>
          <a:p>
            <a:pPr lvl="2"/>
            <a:r>
              <a:rPr lang="en-US" dirty="0" smtClean="0"/>
              <a:t>Transport O</a:t>
            </a:r>
            <a:r>
              <a:rPr lang="en-US" baseline="-25000" dirty="0" smtClean="0"/>
              <a:t>2 </a:t>
            </a:r>
          </a:p>
          <a:p>
            <a:pPr lvl="2"/>
            <a:r>
              <a:rPr lang="en-US" dirty="0" smtClean="0"/>
              <a:t>Hemoglobin: iron-containing protein, binds to O</a:t>
            </a:r>
            <a:r>
              <a:rPr lang="en-US" baseline="-25000" dirty="0" smtClean="0"/>
              <a:t>2</a:t>
            </a:r>
            <a:r>
              <a:rPr lang="en-US" dirty="0" smtClean="0"/>
              <a:t> in lungs</a:t>
            </a:r>
          </a:p>
          <a:p>
            <a:pPr lvl="1"/>
            <a:r>
              <a:rPr lang="en-US" dirty="0" smtClean="0"/>
              <a:t>White Blood Cells (WBC)</a:t>
            </a:r>
          </a:p>
          <a:p>
            <a:pPr lvl="2"/>
            <a:r>
              <a:rPr lang="en-US" dirty="0" smtClean="0"/>
              <a:t>Attack foreign substances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or organisms</a:t>
            </a:r>
          </a:p>
          <a:p>
            <a:pPr lvl="2"/>
            <a:r>
              <a:rPr lang="en-US" dirty="0" smtClean="0"/>
              <a:t>Phagocytes: “eating” cells</a:t>
            </a:r>
          </a:p>
          <a:p>
            <a:pPr lvl="1"/>
            <a:r>
              <a:rPr lang="en-US" dirty="0" smtClean="0"/>
              <a:t>Platelets &amp; blood clotting</a:t>
            </a:r>
          </a:p>
          <a:p>
            <a:pPr lvl="2"/>
            <a:r>
              <a:rPr lang="en-US" dirty="0" smtClean="0"/>
              <a:t>Platelets are cell fragments</a:t>
            </a:r>
          </a:p>
          <a:p>
            <a:pPr lvl="2"/>
            <a:r>
              <a:rPr lang="en-US" dirty="0" smtClean="0"/>
              <a:t>Plasma proteins &amp; platelets allow clotting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5367" y="2229250"/>
            <a:ext cx="3783260" cy="28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Lymphatic system</a:t>
            </a:r>
          </a:p>
          <a:p>
            <a:pPr lvl="1"/>
            <a:r>
              <a:rPr lang="en-US" dirty="0" smtClean="0"/>
              <a:t>Collects fluid lost by blood &amp; returns to circ. system</a:t>
            </a:r>
          </a:p>
          <a:p>
            <a:pPr lvl="1"/>
            <a:r>
              <a:rPr lang="en-US" dirty="0" smtClean="0"/>
              <a:t>Lymph nodes: act like filters, trap microorganisms</a:t>
            </a:r>
          </a:p>
          <a:p>
            <a:pPr lvl="1"/>
            <a:r>
              <a:rPr lang="en-US" dirty="0" err="1" smtClean="0"/>
              <a:t>Lyphocytes</a:t>
            </a:r>
            <a:r>
              <a:rPr lang="en-US" dirty="0" smtClean="0"/>
              <a:t>: WBC that fight infection</a:t>
            </a:r>
          </a:p>
          <a:p>
            <a:pPr lvl="1"/>
            <a:r>
              <a:rPr lang="en-US" dirty="0" smtClean="0"/>
              <a:t>Lymph vessels play a part in nutrient absorption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80" y="3391826"/>
            <a:ext cx="3150701" cy="31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0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144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Chapter 37-2: Blood and the Lymphatic System</vt:lpstr>
      <vt:lpstr>PowerPoint Presentation</vt:lpstr>
      <vt:lpstr>PowerPoint Presentation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37-2: Blood and the Lymphatic System</dc:title>
  <dc:creator>Sheldon High School</dc:creator>
  <cp:lastModifiedBy>Sheldon High School</cp:lastModifiedBy>
  <cp:revision>5</cp:revision>
  <dcterms:created xsi:type="dcterms:W3CDTF">2014-03-04T16:05:22Z</dcterms:created>
  <dcterms:modified xsi:type="dcterms:W3CDTF">2014-03-04T16:22:06Z</dcterms:modified>
</cp:coreProperties>
</file>