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037-6323-DC45-8A40-F8E7685BB12D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9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037-6323-DC45-8A40-F8E7685BB12D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0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037-6323-DC45-8A40-F8E7685BB12D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1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037-6323-DC45-8A40-F8E7685BB12D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6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037-6323-DC45-8A40-F8E7685BB12D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0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037-6323-DC45-8A40-F8E7685BB12D}" type="datetimeFigureOut">
              <a:rPr lang="en-US" smtClean="0"/>
              <a:t>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0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037-6323-DC45-8A40-F8E7685BB12D}" type="datetimeFigureOut">
              <a:rPr lang="en-US" smtClean="0"/>
              <a:t>2/21/14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1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037-6323-DC45-8A40-F8E7685BB12D}" type="datetimeFigureOut">
              <a:rPr lang="en-US" smtClean="0"/>
              <a:t>2/21/14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7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037-6323-DC45-8A40-F8E7685BB12D}" type="datetimeFigureOut">
              <a:rPr lang="en-US" smtClean="0"/>
              <a:t>2/21/14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5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037-6323-DC45-8A40-F8E7685BB12D}" type="datetimeFigureOut">
              <a:rPr lang="en-US" smtClean="0"/>
              <a:t>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9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037-6323-DC45-8A40-F8E7685BB12D}" type="datetimeFigureOut">
              <a:rPr lang="en-US" smtClean="0"/>
              <a:t>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1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A037-6323-DC45-8A40-F8E7685BB12D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991" y="2375207"/>
            <a:ext cx="3108175" cy="332335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145" y="1883303"/>
            <a:ext cx="4882880" cy="4598765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Essential Questions: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What are the functions of the Central Nervous System?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What are the divisions of the Peripheral Nervous System?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7979"/>
            <a:ext cx="7772400" cy="12555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35-3: Divisions of the Nervous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9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smtClean="0"/>
              <a:t>Central Nervous System (CNS) </a:t>
            </a:r>
          </a:p>
          <a:p>
            <a:pPr lvl="1"/>
            <a:r>
              <a:rPr lang="en-US" dirty="0" smtClean="0"/>
              <a:t>Function: relays messages, processes information, analyzes information</a:t>
            </a:r>
          </a:p>
          <a:p>
            <a:pPr lvl="1"/>
            <a:r>
              <a:rPr lang="en-US" dirty="0" smtClean="0"/>
              <a:t>Consists of brain and spinal cord</a:t>
            </a:r>
          </a:p>
          <a:p>
            <a:pPr lvl="2"/>
            <a:r>
              <a:rPr lang="en-US" b="1" i="1" dirty="0" smtClean="0"/>
              <a:t>Meninges</a:t>
            </a:r>
            <a:r>
              <a:rPr lang="en-US" dirty="0" smtClean="0"/>
              <a:t>: connective tissue wrapping them</a:t>
            </a:r>
          </a:p>
          <a:p>
            <a:pPr lvl="2"/>
            <a:r>
              <a:rPr lang="en-US" b="1" i="1" dirty="0" smtClean="0"/>
              <a:t>Cerebrospinal fluid</a:t>
            </a:r>
            <a:r>
              <a:rPr lang="en-US" dirty="0" smtClean="0"/>
              <a:t>: acts as shock absorber</a:t>
            </a:r>
          </a:p>
          <a:p>
            <a:pPr marL="457200" lvl="1" indent="0">
              <a:buNone/>
            </a:pP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3219527"/>
            <a:ext cx="25019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9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smtClean="0"/>
              <a:t>Brain</a:t>
            </a:r>
          </a:p>
          <a:p>
            <a:pPr lvl="1"/>
            <a:r>
              <a:rPr lang="en-US" dirty="0" smtClean="0"/>
              <a:t>Cerebrum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argest part</a:t>
            </a:r>
          </a:p>
          <a:p>
            <a:pPr lvl="2"/>
            <a:r>
              <a:rPr lang="en-US" dirty="0" smtClean="0"/>
              <a:t>Voluntary, conscious activities</a:t>
            </a:r>
          </a:p>
          <a:p>
            <a:pPr lvl="1"/>
            <a:r>
              <a:rPr lang="en-US" dirty="0" smtClean="0"/>
              <a:t>Cerebellum</a:t>
            </a:r>
          </a:p>
          <a:p>
            <a:pPr lvl="2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largest part, back of skull</a:t>
            </a:r>
          </a:p>
          <a:p>
            <a:pPr lvl="2"/>
            <a:r>
              <a:rPr lang="en-US" dirty="0" smtClean="0"/>
              <a:t>Coordinates muscle action</a:t>
            </a:r>
          </a:p>
          <a:p>
            <a:pPr lvl="1"/>
            <a:r>
              <a:rPr lang="en-US" dirty="0" err="1" smtClean="0"/>
              <a:t>Thalmus</a:t>
            </a:r>
            <a:endParaRPr lang="en-US" dirty="0" smtClean="0"/>
          </a:p>
          <a:p>
            <a:pPr lvl="2"/>
            <a:r>
              <a:rPr lang="en-US" dirty="0" smtClean="0"/>
              <a:t>Gets messages from sense organs</a:t>
            </a:r>
          </a:p>
          <a:p>
            <a:pPr lvl="1"/>
            <a:r>
              <a:rPr lang="en-US" dirty="0" err="1" smtClean="0"/>
              <a:t>Hypothalmus</a:t>
            </a:r>
            <a:endParaRPr lang="en-US" dirty="0" smtClean="0"/>
          </a:p>
          <a:p>
            <a:pPr lvl="2"/>
            <a:r>
              <a:rPr lang="en-US" dirty="0" smtClean="0"/>
              <a:t>Control center for info on hunger, thirst, fatigue, anger, body temp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672" y="1563631"/>
            <a:ext cx="3356450" cy="249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smtClean="0"/>
              <a:t>Spinal cord</a:t>
            </a:r>
          </a:p>
          <a:p>
            <a:pPr lvl="1"/>
            <a:r>
              <a:rPr lang="en-US" dirty="0" smtClean="0"/>
              <a:t>Link between brain and body</a:t>
            </a:r>
          </a:p>
          <a:p>
            <a:pPr lvl="1"/>
            <a:r>
              <a:rPr lang="en-US" dirty="0" smtClean="0"/>
              <a:t>Reflex</a:t>
            </a:r>
          </a:p>
          <a:p>
            <a:pPr lvl="2"/>
            <a:r>
              <a:rPr lang="en-US" dirty="0" smtClean="0"/>
              <a:t>Quick, auto-response</a:t>
            </a:r>
          </a:p>
          <a:p>
            <a:pPr lvl="2"/>
            <a:r>
              <a:rPr lang="en-US" dirty="0" smtClean="0"/>
              <a:t>Processed directly in spinal cord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209" y="2786308"/>
            <a:ext cx="5606514" cy="391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5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Peripheral nervous system</a:t>
            </a:r>
          </a:p>
          <a:p>
            <a:pPr lvl="1"/>
            <a:r>
              <a:rPr lang="en-US" dirty="0" smtClean="0"/>
              <a:t>Sensory division</a:t>
            </a:r>
          </a:p>
          <a:p>
            <a:pPr lvl="2"/>
            <a:r>
              <a:rPr lang="en-US" dirty="0" smtClean="0"/>
              <a:t>Transmits impulses from sense organs to CNS</a:t>
            </a:r>
          </a:p>
          <a:p>
            <a:pPr lvl="1"/>
            <a:r>
              <a:rPr lang="en-US" dirty="0" smtClean="0"/>
              <a:t>Motor division</a:t>
            </a:r>
          </a:p>
          <a:p>
            <a:pPr lvl="2"/>
            <a:r>
              <a:rPr lang="en-US" dirty="0" smtClean="0"/>
              <a:t>Transmits impulses from CNS to muscles &amp; glands</a:t>
            </a:r>
          </a:p>
          <a:p>
            <a:pPr lvl="2"/>
            <a:r>
              <a:rPr lang="en-US" dirty="0" smtClean="0"/>
              <a:t>Somatic division</a:t>
            </a:r>
          </a:p>
          <a:p>
            <a:pPr lvl="3"/>
            <a:r>
              <a:rPr lang="en-US" dirty="0" smtClean="0"/>
              <a:t>Conscious control</a:t>
            </a:r>
          </a:p>
          <a:p>
            <a:pPr lvl="3"/>
            <a:r>
              <a:rPr lang="en-US" dirty="0" smtClean="0"/>
              <a:t>Reflexes</a:t>
            </a:r>
          </a:p>
          <a:p>
            <a:pPr lvl="2"/>
            <a:r>
              <a:rPr lang="en-US" dirty="0" smtClean="0"/>
              <a:t>Autonomic division</a:t>
            </a:r>
          </a:p>
          <a:p>
            <a:pPr lvl="3"/>
            <a:r>
              <a:rPr lang="en-US" dirty="0" smtClean="0"/>
              <a:t>Involuntary</a:t>
            </a:r>
          </a:p>
          <a:p>
            <a:pPr lvl="3"/>
            <a:r>
              <a:rPr lang="en-US" dirty="0" smtClean="0"/>
              <a:t>Sympathetic division</a:t>
            </a:r>
          </a:p>
          <a:p>
            <a:pPr lvl="4"/>
            <a:r>
              <a:rPr lang="en-US" dirty="0" smtClean="0"/>
              <a:t>Increases function</a:t>
            </a:r>
          </a:p>
          <a:p>
            <a:pPr lvl="3"/>
            <a:r>
              <a:rPr lang="en-US" dirty="0" smtClean="0"/>
              <a:t>Parasympathetic division</a:t>
            </a:r>
          </a:p>
          <a:p>
            <a:pPr lvl="4"/>
            <a:r>
              <a:rPr lang="en-US" dirty="0" smtClean="0"/>
              <a:t>Decreases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922" y="2690980"/>
            <a:ext cx="4262078" cy="258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165</Words>
  <Application>Microsoft Macintosh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Chapter 35-3: Divisions of the Nervous System</vt:lpstr>
      <vt:lpstr>PowerPoint Presentation</vt:lpstr>
      <vt:lpstr>PowerPoint Presentation</vt:lpstr>
      <vt:lpstr>PowerPoint Presentation</vt:lpstr>
      <vt:lpstr>PowerPoint Presentation</vt:lpstr>
    </vt:vector>
  </TitlesOfParts>
  <Company>Eugene School District 4J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35-3: Divisions of the Nervous System</dc:title>
  <dc:creator>Sheldon High School</dc:creator>
  <cp:lastModifiedBy>Sheldon High School</cp:lastModifiedBy>
  <cp:revision>12</cp:revision>
  <dcterms:created xsi:type="dcterms:W3CDTF">2014-02-21T15:55:50Z</dcterms:created>
  <dcterms:modified xsi:type="dcterms:W3CDTF">2014-02-21T18:09:19Z</dcterms:modified>
</cp:coreProperties>
</file>