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59" r:id="rId3"/>
    <p:sldId id="258" r:id="rId4"/>
    <p:sldId id="261" r:id="rId5"/>
    <p:sldId id="256" r:id="rId6"/>
    <p:sldId id="260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8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D0D04-7FDC-47AF-B3FB-D99E5AF6ED04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04AA0-112F-4AD1-A7E5-1A2F7277F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AC82F5-1922-45C4-97FC-B4162D3B8A2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AC5A49-B503-4D8B-9885-AC1D04A51107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8D99DE-C04B-4D3C-8BE8-2558F6F13E25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A512ECE-7AA2-4379-87FE-A8517591FAFE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6256EAC-9A18-4A7A-AFC4-FF46FF9B52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3048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 smtClean="0"/>
              <a:t>Root Tip</a:t>
            </a:r>
            <a:r>
              <a:rPr lang="en-US" dirty="0" smtClean="0"/>
              <a:t> </a:t>
            </a:r>
          </a:p>
        </p:txBody>
      </p:sp>
      <p:pic>
        <p:nvPicPr>
          <p:cNvPr id="7170" name="Picture 2" descr="http://1.bp.blogspot.com/_O3GRkEZBIfo/S0akNRb7qaI/AAAAAAAAAjo/C-GGJSf8sdI/s320/DSCN22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1" t="33879" r="26875" b="-1225"/>
          <a:stretch/>
        </p:blipFill>
        <p:spPr bwMode="auto">
          <a:xfrm rot="5400000">
            <a:off x="1198984" y="3068216"/>
            <a:ext cx="2494384" cy="1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irtualplant.ru.ac.za/Main/ANATOMY/onion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2496716" cy="38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1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3048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 smtClean="0"/>
              <a:t>Metaphase</a:t>
            </a:r>
            <a:r>
              <a:rPr lang="en-US" dirty="0" smtClean="0"/>
              <a:t> </a:t>
            </a:r>
          </a:p>
        </p:txBody>
      </p:sp>
      <p:pic>
        <p:nvPicPr>
          <p:cNvPr id="1026" name="Picture 2" descr="http://mrsborkowskisscience.wikispaces.com/file/view/root_apical_meristem%5B1%5D.jpg/219141870/root_apical_meristem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6998"/>
            <a:ext cx="5562600" cy="43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962400" y="2362200"/>
            <a:ext cx="8001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1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3048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 smtClean="0"/>
              <a:t>Prophase</a:t>
            </a:r>
            <a:r>
              <a:rPr lang="en-US" dirty="0" smtClean="0"/>
              <a:t> </a:t>
            </a:r>
          </a:p>
        </p:txBody>
      </p:sp>
      <p:pic>
        <p:nvPicPr>
          <p:cNvPr id="1026" name="Picture 2" descr="http://mrsborkowskisscience.wikispaces.com/file/view/root_apical_meristem%5B1%5D.jpg/219141870/root_apical_meristem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6998"/>
            <a:ext cx="5562600" cy="43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943600" y="236220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1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3048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 err="1" smtClean="0"/>
              <a:t>Telophase</a:t>
            </a:r>
            <a:r>
              <a:rPr lang="en-US" dirty="0" smtClean="0"/>
              <a:t> </a:t>
            </a:r>
          </a:p>
        </p:txBody>
      </p:sp>
      <p:pic>
        <p:nvPicPr>
          <p:cNvPr id="2050" name="Picture 2" descr="http://arnica.csustan.edu/carosella/Boty1052/celldivision_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362325" cy="43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191000" y="4160485"/>
            <a:ext cx="723900" cy="6025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3048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 smtClean="0"/>
              <a:t>Interphase</a:t>
            </a:r>
            <a:r>
              <a:rPr lang="en-US" dirty="0" smtClean="0"/>
              <a:t> </a:t>
            </a:r>
          </a:p>
        </p:txBody>
      </p:sp>
      <p:pic>
        <p:nvPicPr>
          <p:cNvPr id="1026" name="Picture 2" descr="http://mrsborkowskisscience.wikispaces.com/file/view/root_apical_meristem%5B1%5D.jpg/219141870/root_apical_meristem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6998"/>
            <a:ext cx="5562600" cy="43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19400" y="4191000"/>
            <a:ext cx="5334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3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3048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 smtClean="0"/>
              <a:t>Anaphase</a:t>
            </a:r>
            <a:r>
              <a:rPr lang="en-US" dirty="0" smtClean="0"/>
              <a:t> </a:t>
            </a:r>
          </a:p>
        </p:txBody>
      </p:sp>
      <p:pic>
        <p:nvPicPr>
          <p:cNvPr id="1026" name="Picture 2" descr="http://mrsborkowskisscience.wikispaces.com/file/view/root_apical_meristem%5B1%5D.jpg/219141870/root_apical_meristem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6998"/>
            <a:ext cx="5562600" cy="43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172200" y="3931478"/>
            <a:ext cx="8001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2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Good? Bad? So-so? </a:t>
            </a:r>
          </a:p>
        </p:txBody>
      </p:sp>
      <p:pic>
        <p:nvPicPr>
          <p:cNvPr id="3075" name="Picture 11" descr="bad_metaphase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0963" y="1814513"/>
            <a:ext cx="3902075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31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Good? Bad? So-so? </a:t>
            </a:r>
          </a:p>
        </p:txBody>
      </p:sp>
      <p:pic>
        <p:nvPicPr>
          <p:cNvPr id="4099" name="Picture 5" descr="bad_metaphase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t="57878"/>
          <a:stretch>
            <a:fillRect/>
          </a:stretch>
        </p:blipFill>
        <p:spPr>
          <a:xfrm>
            <a:off x="2438400" y="1905000"/>
            <a:ext cx="423227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62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Good? Bad? So-so? </a:t>
            </a:r>
          </a:p>
        </p:txBody>
      </p:sp>
      <p:pic>
        <p:nvPicPr>
          <p:cNvPr id="5123" name="Picture 5" descr="good_metaphas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02" b="49326"/>
          <a:stretch>
            <a:fillRect/>
          </a:stretch>
        </p:blipFill>
        <p:spPr>
          <a:xfrm>
            <a:off x="2667000" y="1828800"/>
            <a:ext cx="37719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53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59</TotalTime>
  <Words>34</Words>
  <Application>Microsoft Macintosh PowerPoint</Application>
  <PresentationFormat>On-screen Show (4:3)</PresentationFormat>
  <Paragraphs>12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Good? Bad? So-so? </vt:lpstr>
      <vt:lpstr>Good? Bad? So-so? </vt:lpstr>
      <vt:lpstr>Good? Bad? So-so?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L. Wingard</dc:creator>
  <cp:lastModifiedBy>Sheldon High School</cp:lastModifiedBy>
  <cp:revision>19</cp:revision>
  <dcterms:created xsi:type="dcterms:W3CDTF">2012-05-03T11:47:21Z</dcterms:created>
  <dcterms:modified xsi:type="dcterms:W3CDTF">2013-10-28T21:55:32Z</dcterms:modified>
</cp:coreProperties>
</file>