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260" r:id="rId3"/>
    <p:sldId id="277" r:id="rId4"/>
    <p:sldId id="263" r:id="rId5"/>
    <p:sldId id="271" r:id="rId6"/>
    <p:sldId id="257" r:id="rId7"/>
    <p:sldId id="273" r:id="rId8"/>
    <p:sldId id="280" r:id="rId9"/>
    <p:sldId id="276" r:id="rId10"/>
    <p:sldId id="275" r:id="rId11"/>
    <p:sldId id="274" r:id="rId12"/>
    <p:sldId id="278" r:id="rId13"/>
    <p:sldId id="281" r:id="rId14"/>
  </p:sldIdLst>
  <p:sldSz cx="9144000" cy="6858000" type="screen4x3"/>
  <p:notesSz cx="6858000" cy="9144000"/>
  <p:defaultText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9345"/>
    <p:restoredTop sz="50094"/>
  </p:normalViewPr>
  <p:slideViewPr>
    <p:cSldViewPr>
      <p:cViewPr>
        <p:scale>
          <a:sx n="50" d="100"/>
          <a:sy n="50" d="100"/>
        </p:scale>
        <p:origin x="800" y="-4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notesMaster" Target="notesMasters/notesMaster1.xml"/><Relationship Id="rId16" Type="http://schemas.openxmlformats.org/officeDocument/2006/relationships/presProps" Target="presProps.xml"/><Relationship Id="rId17" Type="http://schemas.openxmlformats.org/officeDocument/2006/relationships/viewProps" Target="viewProps.xml"/><Relationship Id="rId18" Type="http://schemas.openxmlformats.org/officeDocument/2006/relationships/theme" Target="theme/theme1.xml"/><Relationship Id="rId19"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FEDCAAF-D24C-498C-9F96-35E48FD1A5B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1E866913-1FD9-4BE4-8A52-562089BFB3AD}">
      <dgm:prSet phldrT="[Text]"/>
      <dgm:spPr/>
      <dgm:t>
        <a:bodyPr/>
        <a:lstStyle/>
        <a:p>
          <a:r>
            <a:rPr lang="en-GB" dirty="0" smtClean="0"/>
            <a:t>Basic</a:t>
          </a:r>
          <a:endParaRPr lang="en-GB" dirty="0"/>
        </a:p>
      </dgm:t>
    </dgm:pt>
    <dgm:pt modelId="{B32BBEFB-D6DD-4FB8-A456-A8E7AF299C18}" type="parTrans" cxnId="{DE220149-6903-423F-8C68-0A03D7F5DA91}">
      <dgm:prSet/>
      <dgm:spPr/>
      <dgm:t>
        <a:bodyPr/>
        <a:lstStyle/>
        <a:p>
          <a:endParaRPr lang="en-GB"/>
        </a:p>
      </dgm:t>
    </dgm:pt>
    <dgm:pt modelId="{B9AFC67B-A544-4301-813B-34D3D8B50E79}" type="sibTrans" cxnId="{DE220149-6903-423F-8C68-0A03D7F5DA91}">
      <dgm:prSet/>
      <dgm:spPr/>
      <dgm:t>
        <a:bodyPr/>
        <a:lstStyle/>
        <a:p>
          <a:endParaRPr lang="en-GB"/>
        </a:p>
      </dgm:t>
    </dgm:pt>
    <dgm:pt modelId="{CD964321-26E1-4340-8390-C50ADA8A7F29}">
      <dgm:prSet phldrT="[Text]"/>
      <dgm:spPr/>
      <dgm:t>
        <a:bodyPr/>
        <a:lstStyle/>
        <a:p>
          <a:r>
            <a:rPr lang="en-GB" dirty="0" smtClean="0"/>
            <a:t>Should Hong Kong adopt a minimum wage?</a:t>
          </a:r>
          <a:endParaRPr lang="en-GB" dirty="0"/>
        </a:p>
      </dgm:t>
    </dgm:pt>
    <dgm:pt modelId="{1285A495-146B-493D-831C-04FFB85B8C7B}" type="parTrans" cxnId="{A07728DA-24A2-4B95-8B43-7E016734607B}">
      <dgm:prSet/>
      <dgm:spPr/>
      <dgm:t>
        <a:bodyPr/>
        <a:lstStyle/>
        <a:p>
          <a:endParaRPr lang="en-GB"/>
        </a:p>
      </dgm:t>
    </dgm:pt>
    <dgm:pt modelId="{A5853FF5-B38B-4656-952A-BF5F8107C4E9}" type="sibTrans" cxnId="{A07728DA-24A2-4B95-8B43-7E016734607B}">
      <dgm:prSet/>
      <dgm:spPr/>
      <dgm:t>
        <a:bodyPr/>
        <a:lstStyle/>
        <a:p>
          <a:endParaRPr lang="en-GB"/>
        </a:p>
      </dgm:t>
    </dgm:pt>
    <dgm:pt modelId="{DC10C490-C8E3-4A97-8449-3BE69B134299}">
      <dgm:prSet phldrT="[Text]"/>
      <dgm:spPr/>
      <dgm:t>
        <a:bodyPr/>
        <a:lstStyle/>
        <a:p>
          <a:r>
            <a:rPr lang="en-GB" dirty="0" smtClean="0"/>
            <a:t>Deeper</a:t>
          </a:r>
          <a:endParaRPr lang="en-GB" dirty="0"/>
        </a:p>
      </dgm:t>
    </dgm:pt>
    <dgm:pt modelId="{25E1C901-54B2-4BC5-AC2E-C30B2AE709D9}" type="parTrans" cxnId="{1BA6F6FC-278A-465A-89E5-91645DB7301A}">
      <dgm:prSet/>
      <dgm:spPr/>
      <dgm:t>
        <a:bodyPr/>
        <a:lstStyle/>
        <a:p>
          <a:endParaRPr lang="en-GB"/>
        </a:p>
      </dgm:t>
    </dgm:pt>
    <dgm:pt modelId="{6259E6E3-2EB8-43A5-BA42-B656857658CA}" type="sibTrans" cxnId="{1BA6F6FC-278A-465A-89E5-91645DB7301A}">
      <dgm:prSet/>
      <dgm:spPr/>
      <dgm:t>
        <a:bodyPr/>
        <a:lstStyle/>
        <a:p>
          <a:endParaRPr lang="en-GB"/>
        </a:p>
      </dgm:t>
    </dgm:pt>
    <dgm:pt modelId="{74539ADB-D349-42A3-8169-0E0F54740EC1}">
      <dgm:prSet phldrT="[Text]"/>
      <dgm:spPr/>
      <dgm:t>
        <a:bodyPr/>
        <a:lstStyle/>
        <a:p>
          <a:r>
            <a:rPr lang="en-GB" dirty="0" smtClean="0"/>
            <a:t>How do we know whether or not wage increases will improve quality of life?</a:t>
          </a:r>
          <a:endParaRPr lang="en-GB" dirty="0"/>
        </a:p>
      </dgm:t>
    </dgm:pt>
    <dgm:pt modelId="{3EE35801-C910-44D1-A5A3-DCE701713FC2}" type="parTrans" cxnId="{A06C2016-AFF7-4E30-94D6-0C1C3A8C8EED}">
      <dgm:prSet/>
      <dgm:spPr/>
      <dgm:t>
        <a:bodyPr/>
        <a:lstStyle/>
        <a:p>
          <a:endParaRPr lang="en-GB"/>
        </a:p>
      </dgm:t>
    </dgm:pt>
    <dgm:pt modelId="{04C2DB2C-69CD-4806-B8A3-C28CF47D87E7}" type="sibTrans" cxnId="{A06C2016-AFF7-4E30-94D6-0C1C3A8C8EED}">
      <dgm:prSet/>
      <dgm:spPr/>
      <dgm:t>
        <a:bodyPr/>
        <a:lstStyle/>
        <a:p>
          <a:endParaRPr lang="en-GB"/>
        </a:p>
      </dgm:t>
    </dgm:pt>
    <dgm:pt modelId="{A7CCEE72-F0F7-40C2-9A0A-FCA9EDED72AA}">
      <dgm:prSet phldrT="[Text]"/>
      <dgm:spPr/>
      <dgm:t>
        <a:bodyPr/>
        <a:lstStyle/>
        <a:p>
          <a:r>
            <a:rPr lang="en-GB" dirty="0" smtClean="0"/>
            <a:t>ToK</a:t>
          </a:r>
          <a:endParaRPr lang="en-GB" dirty="0"/>
        </a:p>
      </dgm:t>
    </dgm:pt>
    <dgm:pt modelId="{45780480-6A3F-49D8-9CC8-151F5CDF0656}" type="parTrans" cxnId="{0B209ECE-EA66-4385-8429-E23CAB05AE13}">
      <dgm:prSet/>
      <dgm:spPr/>
      <dgm:t>
        <a:bodyPr/>
        <a:lstStyle/>
        <a:p>
          <a:endParaRPr lang="en-GB"/>
        </a:p>
      </dgm:t>
    </dgm:pt>
    <dgm:pt modelId="{2F859885-4D7B-49B8-A264-0769AFFA9BCB}" type="sibTrans" cxnId="{0B209ECE-EA66-4385-8429-E23CAB05AE13}">
      <dgm:prSet/>
      <dgm:spPr/>
      <dgm:t>
        <a:bodyPr/>
        <a:lstStyle/>
        <a:p>
          <a:endParaRPr lang="en-GB"/>
        </a:p>
      </dgm:t>
    </dgm:pt>
    <dgm:pt modelId="{4B647828-3ABF-4EF1-B514-C9547E4B56D4}">
      <dgm:prSet phldrT="[Text]"/>
      <dgm:spPr/>
      <dgm:t>
        <a:bodyPr/>
        <a:lstStyle/>
        <a:p>
          <a:r>
            <a:rPr lang="en-GB" dirty="0" smtClean="0"/>
            <a:t>How reliable are statistics for knowledge in Human Science?</a:t>
          </a:r>
          <a:endParaRPr lang="en-GB" dirty="0"/>
        </a:p>
      </dgm:t>
    </dgm:pt>
    <dgm:pt modelId="{28A911AD-0C8A-4E5A-A5E4-9BFCE89F956F}" type="parTrans" cxnId="{42659827-3504-432D-BB62-4F63B23CEFE2}">
      <dgm:prSet/>
      <dgm:spPr/>
      <dgm:t>
        <a:bodyPr/>
        <a:lstStyle/>
        <a:p>
          <a:endParaRPr lang="en-GB"/>
        </a:p>
      </dgm:t>
    </dgm:pt>
    <dgm:pt modelId="{A1917C1B-A87F-4B0E-A2A0-D46EF0FA74BF}" type="sibTrans" cxnId="{42659827-3504-432D-BB62-4F63B23CEFE2}">
      <dgm:prSet/>
      <dgm:spPr/>
      <dgm:t>
        <a:bodyPr/>
        <a:lstStyle/>
        <a:p>
          <a:endParaRPr lang="en-GB"/>
        </a:p>
      </dgm:t>
    </dgm:pt>
    <dgm:pt modelId="{E1EB1D8F-65AE-4A04-9F47-353E36EB19AD}">
      <dgm:prSet/>
      <dgm:spPr/>
      <dgm:t>
        <a:bodyPr/>
        <a:lstStyle/>
        <a:p>
          <a:r>
            <a:rPr lang="en-US" altLang="zh-HK" dirty="0" smtClean="0"/>
            <a:t>Claim</a:t>
          </a:r>
          <a:endParaRPr lang="zh-HK" altLang="en-US" dirty="0"/>
        </a:p>
      </dgm:t>
    </dgm:pt>
    <dgm:pt modelId="{893F051A-6BFB-4C86-B983-CA302432766A}" type="parTrans" cxnId="{AD7E473D-1291-44B2-AA7E-541B69F98863}">
      <dgm:prSet/>
      <dgm:spPr/>
      <dgm:t>
        <a:bodyPr/>
        <a:lstStyle/>
        <a:p>
          <a:endParaRPr lang="zh-HK" altLang="en-US"/>
        </a:p>
      </dgm:t>
    </dgm:pt>
    <dgm:pt modelId="{18B8B799-A129-4923-9CA6-B285C29BB3F1}" type="sibTrans" cxnId="{AD7E473D-1291-44B2-AA7E-541B69F98863}">
      <dgm:prSet/>
      <dgm:spPr/>
      <dgm:t>
        <a:bodyPr/>
        <a:lstStyle/>
        <a:p>
          <a:endParaRPr lang="zh-HK" altLang="en-US"/>
        </a:p>
      </dgm:t>
    </dgm:pt>
    <dgm:pt modelId="{F348CFB6-464E-48AA-87BD-DB20486A81F5}">
      <dgm:prSet/>
      <dgm:spPr/>
      <dgm:t>
        <a:bodyPr/>
        <a:lstStyle/>
        <a:p>
          <a:r>
            <a:rPr lang="en-US" altLang="zh-HK" dirty="0" smtClean="0"/>
            <a:t>Hong Kong should adopt a minimum wage.</a:t>
          </a:r>
          <a:endParaRPr lang="zh-HK" altLang="en-US" dirty="0"/>
        </a:p>
      </dgm:t>
    </dgm:pt>
    <dgm:pt modelId="{E3D1AD02-A687-4323-9F5D-5913532EB85B}" type="parTrans" cxnId="{5C390B73-3D24-497B-AB93-E1EBEC9B6408}">
      <dgm:prSet/>
      <dgm:spPr/>
      <dgm:t>
        <a:bodyPr/>
        <a:lstStyle/>
        <a:p>
          <a:endParaRPr lang="zh-HK" altLang="en-US"/>
        </a:p>
      </dgm:t>
    </dgm:pt>
    <dgm:pt modelId="{44653F7C-FA4E-4048-B773-55F37C4B4277}" type="sibTrans" cxnId="{5C390B73-3D24-497B-AB93-E1EBEC9B6408}">
      <dgm:prSet/>
      <dgm:spPr/>
      <dgm:t>
        <a:bodyPr/>
        <a:lstStyle/>
        <a:p>
          <a:endParaRPr lang="zh-HK" altLang="en-US"/>
        </a:p>
      </dgm:t>
    </dgm:pt>
    <dgm:pt modelId="{8597F958-1C98-4273-B05D-BBF0ED9C1B28}" type="pres">
      <dgm:prSet presAssocID="{1FEDCAAF-D24C-498C-9F96-35E48FD1A5B0}" presName="linearFlow" presStyleCnt="0">
        <dgm:presLayoutVars>
          <dgm:dir/>
          <dgm:animLvl val="lvl"/>
          <dgm:resizeHandles val="exact"/>
        </dgm:presLayoutVars>
      </dgm:prSet>
      <dgm:spPr/>
      <dgm:t>
        <a:bodyPr/>
        <a:lstStyle/>
        <a:p>
          <a:endParaRPr lang="en-GB"/>
        </a:p>
      </dgm:t>
    </dgm:pt>
    <dgm:pt modelId="{2A1AA6ED-DC70-4963-A6A9-6FF0AE327D70}" type="pres">
      <dgm:prSet presAssocID="{E1EB1D8F-65AE-4A04-9F47-353E36EB19AD}" presName="composite" presStyleCnt="0"/>
      <dgm:spPr/>
    </dgm:pt>
    <dgm:pt modelId="{CF52D783-EA6B-493A-8376-3F00E5DA7139}" type="pres">
      <dgm:prSet presAssocID="{E1EB1D8F-65AE-4A04-9F47-353E36EB19AD}" presName="parentText" presStyleLbl="alignNode1" presStyleIdx="0" presStyleCnt="4">
        <dgm:presLayoutVars>
          <dgm:chMax val="1"/>
          <dgm:bulletEnabled val="1"/>
        </dgm:presLayoutVars>
      </dgm:prSet>
      <dgm:spPr/>
      <dgm:t>
        <a:bodyPr/>
        <a:lstStyle/>
        <a:p>
          <a:endParaRPr lang="zh-HK" altLang="en-US"/>
        </a:p>
      </dgm:t>
    </dgm:pt>
    <dgm:pt modelId="{5B3AA1C2-3E41-44C7-9DB7-BE4DF7FB73FF}" type="pres">
      <dgm:prSet presAssocID="{E1EB1D8F-65AE-4A04-9F47-353E36EB19AD}" presName="descendantText" presStyleLbl="alignAcc1" presStyleIdx="0" presStyleCnt="4">
        <dgm:presLayoutVars>
          <dgm:bulletEnabled val="1"/>
        </dgm:presLayoutVars>
      </dgm:prSet>
      <dgm:spPr/>
      <dgm:t>
        <a:bodyPr/>
        <a:lstStyle/>
        <a:p>
          <a:endParaRPr lang="zh-HK" altLang="en-US"/>
        </a:p>
      </dgm:t>
    </dgm:pt>
    <dgm:pt modelId="{643C2970-C398-4232-BA6F-E23AFB87DC1B}" type="pres">
      <dgm:prSet presAssocID="{18B8B799-A129-4923-9CA6-B285C29BB3F1}" presName="sp" presStyleCnt="0"/>
      <dgm:spPr/>
    </dgm:pt>
    <dgm:pt modelId="{4997A580-FA18-4DCF-9C51-02F0B0C258C2}" type="pres">
      <dgm:prSet presAssocID="{1E866913-1FD9-4BE4-8A52-562089BFB3AD}" presName="composite" presStyleCnt="0"/>
      <dgm:spPr/>
    </dgm:pt>
    <dgm:pt modelId="{EDB000DE-B71F-4D58-876B-17655ED4A2DA}" type="pres">
      <dgm:prSet presAssocID="{1E866913-1FD9-4BE4-8A52-562089BFB3AD}" presName="parentText" presStyleLbl="alignNode1" presStyleIdx="1" presStyleCnt="4">
        <dgm:presLayoutVars>
          <dgm:chMax val="1"/>
          <dgm:bulletEnabled val="1"/>
        </dgm:presLayoutVars>
      </dgm:prSet>
      <dgm:spPr/>
      <dgm:t>
        <a:bodyPr/>
        <a:lstStyle/>
        <a:p>
          <a:endParaRPr lang="en-GB"/>
        </a:p>
      </dgm:t>
    </dgm:pt>
    <dgm:pt modelId="{8BF77BB7-58D9-4B27-8632-33B3610BCC91}" type="pres">
      <dgm:prSet presAssocID="{1E866913-1FD9-4BE4-8A52-562089BFB3AD}" presName="descendantText" presStyleLbl="alignAcc1" presStyleIdx="1" presStyleCnt="4">
        <dgm:presLayoutVars>
          <dgm:bulletEnabled val="1"/>
        </dgm:presLayoutVars>
      </dgm:prSet>
      <dgm:spPr/>
      <dgm:t>
        <a:bodyPr/>
        <a:lstStyle/>
        <a:p>
          <a:endParaRPr lang="en-GB"/>
        </a:p>
      </dgm:t>
    </dgm:pt>
    <dgm:pt modelId="{81FCDDAA-B90D-495F-9245-771DCD24A140}" type="pres">
      <dgm:prSet presAssocID="{B9AFC67B-A544-4301-813B-34D3D8B50E79}" presName="sp" presStyleCnt="0"/>
      <dgm:spPr/>
    </dgm:pt>
    <dgm:pt modelId="{A3B7F771-1198-4FA4-B9BF-FA5A3FC0DDA5}" type="pres">
      <dgm:prSet presAssocID="{DC10C490-C8E3-4A97-8449-3BE69B134299}" presName="composite" presStyleCnt="0"/>
      <dgm:spPr/>
    </dgm:pt>
    <dgm:pt modelId="{31868ADE-FCC5-49F9-B780-92C17784F0E5}" type="pres">
      <dgm:prSet presAssocID="{DC10C490-C8E3-4A97-8449-3BE69B134299}" presName="parentText" presStyleLbl="alignNode1" presStyleIdx="2" presStyleCnt="4">
        <dgm:presLayoutVars>
          <dgm:chMax val="1"/>
          <dgm:bulletEnabled val="1"/>
        </dgm:presLayoutVars>
      </dgm:prSet>
      <dgm:spPr/>
      <dgm:t>
        <a:bodyPr/>
        <a:lstStyle/>
        <a:p>
          <a:endParaRPr lang="en-GB"/>
        </a:p>
      </dgm:t>
    </dgm:pt>
    <dgm:pt modelId="{C885CBE9-3214-4A7C-92F2-E2EE1FEB455F}" type="pres">
      <dgm:prSet presAssocID="{DC10C490-C8E3-4A97-8449-3BE69B134299}" presName="descendantText" presStyleLbl="alignAcc1" presStyleIdx="2" presStyleCnt="4">
        <dgm:presLayoutVars>
          <dgm:bulletEnabled val="1"/>
        </dgm:presLayoutVars>
      </dgm:prSet>
      <dgm:spPr/>
      <dgm:t>
        <a:bodyPr/>
        <a:lstStyle/>
        <a:p>
          <a:endParaRPr lang="en-GB"/>
        </a:p>
      </dgm:t>
    </dgm:pt>
    <dgm:pt modelId="{30049E49-7BFB-41CF-B5AA-5092E815BF20}" type="pres">
      <dgm:prSet presAssocID="{6259E6E3-2EB8-43A5-BA42-B656857658CA}" presName="sp" presStyleCnt="0"/>
      <dgm:spPr/>
    </dgm:pt>
    <dgm:pt modelId="{E937F1D5-CA1A-4195-B4F9-7994AB3A26D6}" type="pres">
      <dgm:prSet presAssocID="{A7CCEE72-F0F7-40C2-9A0A-FCA9EDED72AA}" presName="composite" presStyleCnt="0"/>
      <dgm:spPr/>
    </dgm:pt>
    <dgm:pt modelId="{15497619-9399-4E50-8ED7-BD4E32282330}" type="pres">
      <dgm:prSet presAssocID="{A7CCEE72-F0F7-40C2-9A0A-FCA9EDED72AA}" presName="parentText" presStyleLbl="alignNode1" presStyleIdx="3" presStyleCnt="4">
        <dgm:presLayoutVars>
          <dgm:chMax val="1"/>
          <dgm:bulletEnabled val="1"/>
        </dgm:presLayoutVars>
      </dgm:prSet>
      <dgm:spPr/>
      <dgm:t>
        <a:bodyPr/>
        <a:lstStyle/>
        <a:p>
          <a:endParaRPr lang="en-GB"/>
        </a:p>
      </dgm:t>
    </dgm:pt>
    <dgm:pt modelId="{603B324E-7491-4B68-ABFF-D6ED48E812DC}" type="pres">
      <dgm:prSet presAssocID="{A7CCEE72-F0F7-40C2-9A0A-FCA9EDED72AA}" presName="descendantText" presStyleLbl="alignAcc1" presStyleIdx="3" presStyleCnt="4">
        <dgm:presLayoutVars>
          <dgm:bulletEnabled val="1"/>
        </dgm:presLayoutVars>
      </dgm:prSet>
      <dgm:spPr/>
      <dgm:t>
        <a:bodyPr/>
        <a:lstStyle/>
        <a:p>
          <a:endParaRPr lang="en-GB"/>
        </a:p>
      </dgm:t>
    </dgm:pt>
  </dgm:ptLst>
  <dgm:cxnLst>
    <dgm:cxn modelId="{F50C20B0-F6EC-4FE3-AC62-2306140415C9}" type="presOf" srcId="{F348CFB6-464E-48AA-87BD-DB20486A81F5}" destId="{5B3AA1C2-3E41-44C7-9DB7-BE4DF7FB73FF}" srcOrd="0" destOrd="0" presId="urn:microsoft.com/office/officeart/2005/8/layout/chevron2"/>
    <dgm:cxn modelId="{BA9799D4-5D56-4F90-82EA-3EDC7EE03B19}" type="presOf" srcId="{CD964321-26E1-4340-8390-C50ADA8A7F29}" destId="{8BF77BB7-58D9-4B27-8632-33B3610BCC91}" srcOrd="0" destOrd="0" presId="urn:microsoft.com/office/officeart/2005/8/layout/chevron2"/>
    <dgm:cxn modelId="{AD78EB35-06AB-45B9-A683-E8D25D7521A8}" type="presOf" srcId="{1E866913-1FD9-4BE4-8A52-562089BFB3AD}" destId="{EDB000DE-B71F-4D58-876B-17655ED4A2DA}" srcOrd="0" destOrd="0" presId="urn:microsoft.com/office/officeart/2005/8/layout/chevron2"/>
    <dgm:cxn modelId="{A06C2016-AFF7-4E30-94D6-0C1C3A8C8EED}" srcId="{DC10C490-C8E3-4A97-8449-3BE69B134299}" destId="{74539ADB-D349-42A3-8169-0E0F54740EC1}" srcOrd="0" destOrd="0" parTransId="{3EE35801-C910-44D1-A5A3-DCE701713FC2}" sibTransId="{04C2DB2C-69CD-4806-B8A3-C28CF47D87E7}"/>
    <dgm:cxn modelId="{CB835651-C0FC-4435-A2E7-62D6C6C4A0FB}" type="presOf" srcId="{E1EB1D8F-65AE-4A04-9F47-353E36EB19AD}" destId="{CF52D783-EA6B-493A-8376-3F00E5DA7139}" srcOrd="0" destOrd="0" presId="urn:microsoft.com/office/officeart/2005/8/layout/chevron2"/>
    <dgm:cxn modelId="{5C390B73-3D24-497B-AB93-E1EBEC9B6408}" srcId="{E1EB1D8F-65AE-4A04-9F47-353E36EB19AD}" destId="{F348CFB6-464E-48AA-87BD-DB20486A81F5}" srcOrd="0" destOrd="0" parTransId="{E3D1AD02-A687-4323-9F5D-5913532EB85B}" sibTransId="{44653F7C-FA4E-4048-B773-55F37C4B4277}"/>
    <dgm:cxn modelId="{0B209ECE-EA66-4385-8429-E23CAB05AE13}" srcId="{1FEDCAAF-D24C-498C-9F96-35E48FD1A5B0}" destId="{A7CCEE72-F0F7-40C2-9A0A-FCA9EDED72AA}" srcOrd="3" destOrd="0" parTransId="{45780480-6A3F-49D8-9CC8-151F5CDF0656}" sibTransId="{2F859885-4D7B-49B8-A264-0769AFFA9BCB}"/>
    <dgm:cxn modelId="{DE220149-6903-423F-8C68-0A03D7F5DA91}" srcId="{1FEDCAAF-D24C-498C-9F96-35E48FD1A5B0}" destId="{1E866913-1FD9-4BE4-8A52-562089BFB3AD}" srcOrd="1" destOrd="0" parTransId="{B32BBEFB-D6DD-4FB8-A456-A8E7AF299C18}" sibTransId="{B9AFC67B-A544-4301-813B-34D3D8B50E79}"/>
    <dgm:cxn modelId="{A07728DA-24A2-4B95-8B43-7E016734607B}" srcId="{1E866913-1FD9-4BE4-8A52-562089BFB3AD}" destId="{CD964321-26E1-4340-8390-C50ADA8A7F29}" srcOrd="0" destOrd="0" parTransId="{1285A495-146B-493D-831C-04FFB85B8C7B}" sibTransId="{A5853FF5-B38B-4656-952A-BF5F8107C4E9}"/>
    <dgm:cxn modelId="{AD7E473D-1291-44B2-AA7E-541B69F98863}" srcId="{1FEDCAAF-D24C-498C-9F96-35E48FD1A5B0}" destId="{E1EB1D8F-65AE-4A04-9F47-353E36EB19AD}" srcOrd="0" destOrd="0" parTransId="{893F051A-6BFB-4C86-B983-CA302432766A}" sibTransId="{18B8B799-A129-4923-9CA6-B285C29BB3F1}"/>
    <dgm:cxn modelId="{50EBDC28-F377-4C21-B810-3121DE520DA5}" type="presOf" srcId="{74539ADB-D349-42A3-8169-0E0F54740EC1}" destId="{C885CBE9-3214-4A7C-92F2-E2EE1FEB455F}" srcOrd="0" destOrd="0" presId="urn:microsoft.com/office/officeart/2005/8/layout/chevron2"/>
    <dgm:cxn modelId="{19504E71-18E7-40A5-8D7E-115AAC565C23}" type="presOf" srcId="{DC10C490-C8E3-4A97-8449-3BE69B134299}" destId="{31868ADE-FCC5-49F9-B780-92C17784F0E5}" srcOrd="0" destOrd="0" presId="urn:microsoft.com/office/officeart/2005/8/layout/chevron2"/>
    <dgm:cxn modelId="{1BA6F6FC-278A-465A-89E5-91645DB7301A}" srcId="{1FEDCAAF-D24C-498C-9F96-35E48FD1A5B0}" destId="{DC10C490-C8E3-4A97-8449-3BE69B134299}" srcOrd="2" destOrd="0" parTransId="{25E1C901-54B2-4BC5-AC2E-C30B2AE709D9}" sibTransId="{6259E6E3-2EB8-43A5-BA42-B656857658CA}"/>
    <dgm:cxn modelId="{8B1AF49F-1777-45FD-955C-E63F6ED59434}" type="presOf" srcId="{1FEDCAAF-D24C-498C-9F96-35E48FD1A5B0}" destId="{8597F958-1C98-4273-B05D-BBF0ED9C1B28}" srcOrd="0" destOrd="0" presId="urn:microsoft.com/office/officeart/2005/8/layout/chevron2"/>
    <dgm:cxn modelId="{3B285939-75AB-4885-92A8-C69D878FAE37}" type="presOf" srcId="{A7CCEE72-F0F7-40C2-9A0A-FCA9EDED72AA}" destId="{15497619-9399-4E50-8ED7-BD4E32282330}" srcOrd="0" destOrd="0" presId="urn:microsoft.com/office/officeart/2005/8/layout/chevron2"/>
    <dgm:cxn modelId="{9B86C00B-8144-4ADC-8399-F8866D581821}" type="presOf" srcId="{4B647828-3ABF-4EF1-B514-C9547E4B56D4}" destId="{603B324E-7491-4B68-ABFF-D6ED48E812DC}" srcOrd="0" destOrd="0" presId="urn:microsoft.com/office/officeart/2005/8/layout/chevron2"/>
    <dgm:cxn modelId="{42659827-3504-432D-BB62-4F63B23CEFE2}" srcId="{A7CCEE72-F0F7-40C2-9A0A-FCA9EDED72AA}" destId="{4B647828-3ABF-4EF1-B514-C9547E4B56D4}" srcOrd="0" destOrd="0" parTransId="{28A911AD-0C8A-4E5A-A5E4-9BFCE89F956F}" sibTransId="{A1917C1B-A87F-4B0E-A2A0-D46EF0FA74BF}"/>
    <dgm:cxn modelId="{5A4DC4B3-195F-4C89-AF80-815382844F25}" type="presParOf" srcId="{8597F958-1C98-4273-B05D-BBF0ED9C1B28}" destId="{2A1AA6ED-DC70-4963-A6A9-6FF0AE327D70}" srcOrd="0" destOrd="0" presId="urn:microsoft.com/office/officeart/2005/8/layout/chevron2"/>
    <dgm:cxn modelId="{F7B38BF8-649C-40F9-9DE6-C6AAEE9F0677}" type="presParOf" srcId="{2A1AA6ED-DC70-4963-A6A9-6FF0AE327D70}" destId="{CF52D783-EA6B-493A-8376-3F00E5DA7139}" srcOrd="0" destOrd="0" presId="urn:microsoft.com/office/officeart/2005/8/layout/chevron2"/>
    <dgm:cxn modelId="{D115217F-F5D4-4A39-8FEC-90BC5A00EAEA}" type="presParOf" srcId="{2A1AA6ED-DC70-4963-A6A9-6FF0AE327D70}" destId="{5B3AA1C2-3E41-44C7-9DB7-BE4DF7FB73FF}" srcOrd="1" destOrd="0" presId="urn:microsoft.com/office/officeart/2005/8/layout/chevron2"/>
    <dgm:cxn modelId="{27F77AD0-E8B4-4DFC-A018-12921AF531E7}" type="presParOf" srcId="{8597F958-1C98-4273-B05D-BBF0ED9C1B28}" destId="{643C2970-C398-4232-BA6F-E23AFB87DC1B}" srcOrd="1" destOrd="0" presId="urn:microsoft.com/office/officeart/2005/8/layout/chevron2"/>
    <dgm:cxn modelId="{E0441AED-3232-4E2D-804F-78F653FAA282}" type="presParOf" srcId="{8597F958-1C98-4273-B05D-BBF0ED9C1B28}" destId="{4997A580-FA18-4DCF-9C51-02F0B0C258C2}" srcOrd="2" destOrd="0" presId="urn:microsoft.com/office/officeart/2005/8/layout/chevron2"/>
    <dgm:cxn modelId="{FCAD8216-79C1-4BE1-8D81-5B1982275C4F}" type="presParOf" srcId="{4997A580-FA18-4DCF-9C51-02F0B0C258C2}" destId="{EDB000DE-B71F-4D58-876B-17655ED4A2DA}" srcOrd="0" destOrd="0" presId="urn:microsoft.com/office/officeart/2005/8/layout/chevron2"/>
    <dgm:cxn modelId="{066A4833-2F0F-4A67-859A-00EFB2E312B9}" type="presParOf" srcId="{4997A580-FA18-4DCF-9C51-02F0B0C258C2}" destId="{8BF77BB7-58D9-4B27-8632-33B3610BCC91}" srcOrd="1" destOrd="0" presId="urn:microsoft.com/office/officeart/2005/8/layout/chevron2"/>
    <dgm:cxn modelId="{54C8D1B2-B258-48D4-961D-35820C4630C1}" type="presParOf" srcId="{8597F958-1C98-4273-B05D-BBF0ED9C1B28}" destId="{81FCDDAA-B90D-495F-9245-771DCD24A140}" srcOrd="3" destOrd="0" presId="urn:microsoft.com/office/officeart/2005/8/layout/chevron2"/>
    <dgm:cxn modelId="{FDAA3741-B1BF-4C08-B12D-D5BD18095863}" type="presParOf" srcId="{8597F958-1C98-4273-B05D-BBF0ED9C1B28}" destId="{A3B7F771-1198-4FA4-B9BF-FA5A3FC0DDA5}" srcOrd="4" destOrd="0" presId="urn:microsoft.com/office/officeart/2005/8/layout/chevron2"/>
    <dgm:cxn modelId="{EEECB940-399F-47CE-8837-D86FC46AD95B}" type="presParOf" srcId="{A3B7F771-1198-4FA4-B9BF-FA5A3FC0DDA5}" destId="{31868ADE-FCC5-49F9-B780-92C17784F0E5}" srcOrd="0" destOrd="0" presId="urn:microsoft.com/office/officeart/2005/8/layout/chevron2"/>
    <dgm:cxn modelId="{95849BC2-D347-49D5-A1A6-26ADBE90C1CE}" type="presParOf" srcId="{A3B7F771-1198-4FA4-B9BF-FA5A3FC0DDA5}" destId="{C885CBE9-3214-4A7C-92F2-E2EE1FEB455F}" srcOrd="1" destOrd="0" presId="urn:microsoft.com/office/officeart/2005/8/layout/chevron2"/>
    <dgm:cxn modelId="{C5FF86E4-AFC5-4C87-A953-40C2B003A0F3}" type="presParOf" srcId="{8597F958-1C98-4273-B05D-BBF0ED9C1B28}" destId="{30049E49-7BFB-41CF-B5AA-5092E815BF20}" srcOrd="5" destOrd="0" presId="urn:microsoft.com/office/officeart/2005/8/layout/chevron2"/>
    <dgm:cxn modelId="{731C9063-A365-4914-99C4-4422A0A7B6EC}" type="presParOf" srcId="{8597F958-1C98-4273-B05D-BBF0ED9C1B28}" destId="{E937F1D5-CA1A-4195-B4F9-7994AB3A26D6}" srcOrd="6" destOrd="0" presId="urn:microsoft.com/office/officeart/2005/8/layout/chevron2"/>
    <dgm:cxn modelId="{52D0DC95-00E4-4828-A34D-53A34D3D24D3}" type="presParOf" srcId="{E937F1D5-CA1A-4195-B4F9-7994AB3A26D6}" destId="{15497619-9399-4E50-8ED7-BD4E32282330}" srcOrd="0" destOrd="0" presId="urn:microsoft.com/office/officeart/2005/8/layout/chevron2"/>
    <dgm:cxn modelId="{7C6756B3-7C2F-4AEB-B1E2-F419308FD7BE}" type="presParOf" srcId="{E937F1D5-CA1A-4195-B4F9-7994AB3A26D6}" destId="{603B324E-7491-4B68-ABFF-D6ED48E812D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FEDCAAF-D24C-498C-9F96-35E48FD1A5B0}"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GB"/>
        </a:p>
      </dgm:t>
    </dgm:pt>
    <dgm:pt modelId="{1E866913-1FD9-4BE4-8A52-562089BFB3AD}">
      <dgm:prSet phldrT="[Text]"/>
      <dgm:spPr/>
      <dgm:t>
        <a:bodyPr/>
        <a:lstStyle/>
        <a:p>
          <a:r>
            <a:rPr lang="en-GB" dirty="0" smtClean="0"/>
            <a:t>Basic</a:t>
          </a:r>
          <a:endParaRPr lang="en-GB" dirty="0"/>
        </a:p>
      </dgm:t>
    </dgm:pt>
    <dgm:pt modelId="{B32BBEFB-D6DD-4FB8-A456-A8E7AF299C18}" type="parTrans" cxnId="{DE220149-6903-423F-8C68-0A03D7F5DA91}">
      <dgm:prSet/>
      <dgm:spPr/>
      <dgm:t>
        <a:bodyPr/>
        <a:lstStyle/>
        <a:p>
          <a:endParaRPr lang="en-GB"/>
        </a:p>
      </dgm:t>
    </dgm:pt>
    <dgm:pt modelId="{B9AFC67B-A544-4301-813B-34D3D8B50E79}" type="sibTrans" cxnId="{DE220149-6903-423F-8C68-0A03D7F5DA91}">
      <dgm:prSet/>
      <dgm:spPr/>
      <dgm:t>
        <a:bodyPr/>
        <a:lstStyle/>
        <a:p>
          <a:endParaRPr lang="en-GB"/>
        </a:p>
      </dgm:t>
    </dgm:pt>
    <dgm:pt modelId="{CD964321-26E1-4340-8390-C50ADA8A7F29}">
      <dgm:prSet phldrT="[Text]"/>
      <dgm:spPr/>
      <dgm:t>
        <a:bodyPr/>
        <a:lstStyle/>
        <a:p>
          <a:r>
            <a:rPr lang="en-US" altLang="zh-HK" dirty="0" smtClean="0"/>
            <a:t>Is it morally wrong to have sex before you </a:t>
          </a:r>
          <a:r>
            <a:rPr lang="en-US" altLang="zh-HK" smtClean="0"/>
            <a:t>are married?</a:t>
          </a:r>
          <a:endParaRPr lang="en-GB" dirty="0"/>
        </a:p>
      </dgm:t>
    </dgm:pt>
    <dgm:pt modelId="{1285A495-146B-493D-831C-04FFB85B8C7B}" type="parTrans" cxnId="{A07728DA-24A2-4B95-8B43-7E016734607B}">
      <dgm:prSet/>
      <dgm:spPr/>
      <dgm:t>
        <a:bodyPr/>
        <a:lstStyle/>
        <a:p>
          <a:endParaRPr lang="en-GB"/>
        </a:p>
      </dgm:t>
    </dgm:pt>
    <dgm:pt modelId="{A5853FF5-B38B-4656-952A-BF5F8107C4E9}" type="sibTrans" cxnId="{A07728DA-24A2-4B95-8B43-7E016734607B}">
      <dgm:prSet/>
      <dgm:spPr/>
      <dgm:t>
        <a:bodyPr/>
        <a:lstStyle/>
        <a:p>
          <a:endParaRPr lang="en-GB"/>
        </a:p>
      </dgm:t>
    </dgm:pt>
    <dgm:pt modelId="{DC10C490-C8E3-4A97-8449-3BE69B134299}">
      <dgm:prSet phldrT="[Text]"/>
      <dgm:spPr/>
      <dgm:t>
        <a:bodyPr/>
        <a:lstStyle/>
        <a:p>
          <a:r>
            <a:rPr lang="en-GB" dirty="0" smtClean="0"/>
            <a:t>Deeper</a:t>
          </a:r>
          <a:endParaRPr lang="en-GB" dirty="0"/>
        </a:p>
      </dgm:t>
    </dgm:pt>
    <dgm:pt modelId="{25E1C901-54B2-4BC5-AC2E-C30B2AE709D9}" type="parTrans" cxnId="{1BA6F6FC-278A-465A-89E5-91645DB7301A}">
      <dgm:prSet/>
      <dgm:spPr/>
      <dgm:t>
        <a:bodyPr/>
        <a:lstStyle/>
        <a:p>
          <a:endParaRPr lang="en-GB"/>
        </a:p>
      </dgm:t>
    </dgm:pt>
    <dgm:pt modelId="{6259E6E3-2EB8-43A5-BA42-B656857658CA}" type="sibTrans" cxnId="{1BA6F6FC-278A-465A-89E5-91645DB7301A}">
      <dgm:prSet/>
      <dgm:spPr/>
      <dgm:t>
        <a:bodyPr/>
        <a:lstStyle/>
        <a:p>
          <a:endParaRPr lang="en-GB"/>
        </a:p>
      </dgm:t>
    </dgm:pt>
    <dgm:pt modelId="{74539ADB-D349-42A3-8169-0E0F54740EC1}">
      <dgm:prSet phldrT="[Text]"/>
      <dgm:spPr/>
      <dgm:t>
        <a:bodyPr/>
        <a:lstStyle/>
        <a:p>
          <a:r>
            <a:rPr lang="en-GB" dirty="0" smtClean="0"/>
            <a:t>How do we know whether an action is ethical or not?</a:t>
          </a:r>
          <a:endParaRPr lang="en-GB" dirty="0"/>
        </a:p>
      </dgm:t>
    </dgm:pt>
    <dgm:pt modelId="{3EE35801-C910-44D1-A5A3-DCE701713FC2}" type="parTrans" cxnId="{A06C2016-AFF7-4E30-94D6-0C1C3A8C8EED}">
      <dgm:prSet/>
      <dgm:spPr/>
      <dgm:t>
        <a:bodyPr/>
        <a:lstStyle/>
        <a:p>
          <a:endParaRPr lang="en-GB"/>
        </a:p>
      </dgm:t>
    </dgm:pt>
    <dgm:pt modelId="{04C2DB2C-69CD-4806-B8A3-C28CF47D87E7}" type="sibTrans" cxnId="{A06C2016-AFF7-4E30-94D6-0C1C3A8C8EED}">
      <dgm:prSet/>
      <dgm:spPr/>
      <dgm:t>
        <a:bodyPr/>
        <a:lstStyle/>
        <a:p>
          <a:endParaRPr lang="en-GB"/>
        </a:p>
      </dgm:t>
    </dgm:pt>
    <dgm:pt modelId="{A7CCEE72-F0F7-40C2-9A0A-FCA9EDED72AA}">
      <dgm:prSet phldrT="[Text]"/>
      <dgm:spPr/>
      <dgm:t>
        <a:bodyPr/>
        <a:lstStyle/>
        <a:p>
          <a:r>
            <a:rPr lang="en-GB" dirty="0" smtClean="0"/>
            <a:t>ToK</a:t>
          </a:r>
          <a:endParaRPr lang="en-GB" dirty="0"/>
        </a:p>
      </dgm:t>
    </dgm:pt>
    <dgm:pt modelId="{45780480-6A3F-49D8-9CC8-151F5CDF0656}" type="parTrans" cxnId="{0B209ECE-EA66-4385-8429-E23CAB05AE13}">
      <dgm:prSet/>
      <dgm:spPr/>
      <dgm:t>
        <a:bodyPr/>
        <a:lstStyle/>
        <a:p>
          <a:endParaRPr lang="en-GB"/>
        </a:p>
      </dgm:t>
    </dgm:pt>
    <dgm:pt modelId="{2F859885-4D7B-49B8-A264-0769AFFA9BCB}" type="sibTrans" cxnId="{0B209ECE-EA66-4385-8429-E23CAB05AE13}">
      <dgm:prSet/>
      <dgm:spPr/>
      <dgm:t>
        <a:bodyPr/>
        <a:lstStyle/>
        <a:p>
          <a:endParaRPr lang="en-GB"/>
        </a:p>
      </dgm:t>
    </dgm:pt>
    <dgm:pt modelId="{4B647828-3ABF-4EF1-B514-C9547E4B56D4}">
      <dgm:prSet phldrT="[Text]"/>
      <dgm:spPr/>
      <dgm:t>
        <a:bodyPr/>
        <a:lstStyle/>
        <a:p>
          <a:r>
            <a:rPr lang="en-GB" dirty="0" smtClean="0"/>
            <a:t>To what extent do ethical claims apply across cultures?</a:t>
          </a:r>
          <a:endParaRPr lang="en-GB" dirty="0"/>
        </a:p>
      </dgm:t>
    </dgm:pt>
    <dgm:pt modelId="{28A911AD-0C8A-4E5A-A5E4-9BFCE89F956F}" type="parTrans" cxnId="{42659827-3504-432D-BB62-4F63B23CEFE2}">
      <dgm:prSet/>
      <dgm:spPr/>
      <dgm:t>
        <a:bodyPr/>
        <a:lstStyle/>
        <a:p>
          <a:endParaRPr lang="en-GB"/>
        </a:p>
      </dgm:t>
    </dgm:pt>
    <dgm:pt modelId="{A1917C1B-A87F-4B0E-A2A0-D46EF0FA74BF}" type="sibTrans" cxnId="{42659827-3504-432D-BB62-4F63B23CEFE2}">
      <dgm:prSet/>
      <dgm:spPr/>
      <dgm:t>
        <a:bodyPr/>
        <a:lstStyle/>
        <a:p>
          <a:endParaRPr lang="en-GB"/>
        </a:p>
      </dgm:t>
    </dgm:pt>
    <dgm:pt modelId="{2996C1BA-E539-4361-AD7B-28E87A0A2E15}">
      <dgm:prSet/>
      <dgm:spPr/>
      <dgm:t>
        <a:bodyPr/>
        <a:lstStyle/>
        <a:p>
          <a:r>
            <a:rPr lang="en-US" altLang="zh-HK" dirty="0" smtClean="0"/>
            <a:t>Claim</a:t>
          </a:r>
          <a:endParaRPr lang="zh-HK" altLang="en-US" dirty="0"/>
        </a:p>
      </dgm:t>
    </dgm:pt>
    <dgm:pt modelId="{61875DEA-3E73-418A-93A0-536101431ADC}" type="parTrans" cxnId="{E7F72F6A-5C9B-4998-8C8C-BC33BDA08052}">
      <dgm:prSet/>
      <dgm:spPr/>
      <dgm:t>
        <a:bodyPr/>
        <a:lstStyle/>
        <a:p>
          <a:endParaRPr lang="zh-HK" altLang="en-US"/>
        </a:p>
      </dgm:t>
    </dgm:pt>
    <dgm:pt modelId="{53F2C2F2-F24A-4FF1-A516-7EF6DD8D4264}" type="sibTrans" cxnId="{E7F72F6A-5C9B-4998-8C8C-BC33BDA08052}">
      <dgm:prSet/>
      <dgm:spPr/>
      <dgm:t>
        <a:bodyPr/>
        <a:lstStyle/>
        <a:p>
          <a:endParaRPr lang="zh-HK" altLang="en-US"/>
        </a:p>
      </dgm:t>
    </dgm:pt>
    <dgm:pt modelId="{776E7166-46C2-470A-93CE-09A677C5DB52}">
      <dgm:prSet/>
      <dgm:spPr/>
      <dgm:t>
        <a:bodyPr/>
        <a:lstStyle/>
        <a:p>
          <a:r>
            <a:rPr lang="en-US" altLang="zh-HK" dirty="0" smtClean="0"/>
            <a:t>It is wrong to have sex before you are married.</a:t>
          </a:r>
          <a:endParaRPr lang="zh-HK" altLang="en-US" dirty="0"/>
        </a:p>
      </dgm:t>
    </dgm:pt>
    <dgm:pt modelId="{38242108-DF2F-4078-9121-8B3DBB8138D6}" type="parTrans" cxnId="{67521A85-24B4-4365-9392-5764D4218616}">
      <dgm:prSet/>
      <dgm:spPr/>
      <dgm:t>
        <a:bodyPr/>
        <a:lstStyle/>
        <a:p>
          <a:endParaRPr lang="zh-HK" altLang="en-US"/>
        </a:p>
      </dgm:t>
    </dgm:pt>
    <dgm:pt modelId="{783724A2-1D79-44C8-B19C-10FCA3ABC83C}" type="sibTrans" cxnId="{67521A85-24B4-4365-9392-5764D4218616}">
      <dgm:prSet/>
      <dgm:spPr/>
      <dgm:t>
        <a:bodyPr/>
        <a:lstStyle/>
        <a:p>
          <a:endParaRPr lang="zh-HK" altLang="en-US"/>
        </a:p>
      </dgm:t>
    </dgm:pt>
    <dgm:pt modelId="{8597F958-1C98-4273-B05D-BBF0ED9C1B28}" type="pres">
      <dgm:prSet presAssocID="{1FEDCAAF-D24C-498C-9F96-35E48FD1A5B0}" presName="linearFlow" presStyleCnt="0">
        <dgm:presLayoutVars>
          <dgm:dir/>
          <dgm:animLvl val="lvl"/>
          <dgm:resizeHandles val="exact"/>
        </dgm:presLayoutVars>
      </dgm:prSet>
      <dgm:spPr/>
      <dgm:t>
        <a:bodyPr/>
        <a:lstStyle/>
        <a:p>
          <a:endParaRPr lang="en-GB"/>
        </a:p>
      </dgm:t>
    </dgm:pt>
    <dgm:pt modelId="{DC187446-E06D-43B3-97AF-D5AF8D307CFB}" type="pres">
      <dgm:prSet presAssocID="{2996C1BA-E539-4361-AD7B-28E87A0A2E15}" presName="composite" presStyleCnt="0"/>
      <dgm:spPr/>
    </dgm:pt>
    <dgm:pt modelId="{902FDAA2-8B48-4105-B932-A9D6B3AB12BB}" type="pres">
      <dgm:prSet presAssocID="{2996C1BA-E539-4361-AD7B-28E87A0A2E15}" presName="parentText" presStyleLbl="alignNode1" presStyleIdx="0" presStyleCnt="4">
        <dgm:presLayoutVars>
          <dgm:chMax val="1"/>
          <dgm:bulletEnabled val="1"/>
        </dgm:presLayoutVars>
      </dgm:prSet>
      <dgm:spPr/>
      <dgm:t>
        <a:bodyPr/>
        <a:lstStyle/>
        <a:p>
          <a:endParaRPr lang="zh-HK" altLang="en-US"/>
        </a:p>
      </dgm:t>
    </dgm:pt>
    <dgm:pt modelId="{9350B14F-B6D3-4FB5-A8E2-C499C37726AD}" type="pres">
      <dgm:prSet presAssocID="{2996C1BA-E539-4361-AD7B-28E87A0A2E15}" presName="descendantText" presStyleLbl="alignAcc1" presStyleIdx="0" presStyleCnt="4">
        <dgm:presLayoutVars>
          <dgm:bulletEnabled val="1"/>
        </dgm:presLayoutVars>
      </dgm:prSet>
      <dgm:spPr/>
      <dgm:t>
        <a:bodyPr/>
        <a:lstStyle/>
        <a:p>
          <a:endParaRPr lang="zh-HK" altLang="en-US"/>
        </a:p>
      </dgm:t>
    </dgm:pt>
    <dgm:pt modelId="{7A945C73-EC91-4729-9921-5085E843BA1E}" type="pres">
      <dgm:prSet presAssocID="{53F2C2F2-F24A-4FF1-A516-7EF6DD8D4264}" presName="sp" presStyleCnt="0"/>
      <dgm:spPr/>
    </dgm:pt>
    <dgm:pt modelId="{4997A580-FA18-4DCF-9C51-02F0B0C258C2}" type="pres">
      <dgm:prSet presAssocID="{1E866913-1FD9-4BE4-8A52-562089BFB3AD}" presName="composite" presStyleCnt="0"/>
      <dgm:spPr/>
    </dgm:pt>
    <dgm:pt modelId="{EDB000DE-B71F-4D58-876B-17655ED4A2DA}" type="pres">
      <dgm:prSet presAssocID="{1E866913-1FD9-4BE4-8A52-562089BFB3AD}" presName="parentText" presStyleLbl="alignNode1" presStyleIdx="1" presStyleCnt="4">
        <dgm:presLayoutVars>
          <dgm:chMax val="1"/>
          <dgm:bulletEnabled val="1"/>
        </dgm:presLayoutVars>
      </dgm:prSet>
      <dgm:spPr/>
      <dgm:t>
        <a:bodyPr/>
        <a:lstStyle/>
        <a:p>
          <a:endParaRPr lang="en-GB"/>
        </a:p>
      </dgm:t>
    </dgm:pt>
    <dgm:pt modelId="{8BF77BB7-58D9-4B27-8632-33B3610BCC91}" type="pres">
      <dgm:prSet presAssocID="{1E866913-1FD9-4BE4-8A52-562089BFB3AD}" presName="descendantText" presStyleLbl="alignAcc1" presStyleIdx="1" presStyleCnt="4" custLinFactNeighborX="1282" custLinFactNeighborY="6236">
        <dgm:presLayoutVars>
          <dgm:bulletEnabled val="1"/>
        </dgm:presLayoutVars>
      </dgm:prSet>
      <dgm:spPr/>
      <dgm:t>
        <a:bodyPr/>
        <a:lstStyle/>
        <a:p>
          <a:endParaRPr lang="en-GB"/>
        </a:p>
      </dgm:t>
    </dgm:pt>
    <dgm:pt modelId="{81FCDDAA-B90D-495F-9245-771DCD24A140}" type="pres">
      <dgm:prSet presAssocID="{B9AFC67B-A544-4301-813B-34D3D8B50E79}" presName="sp" presStyleCnt="0"/>
      <dgm:spPr/>
    </dgm:pt>
    <dgm:pt modelId="{A3B7F771-1198-4FA4-B9BF-FA5A3FC0DDA5}" type="pres">
      <dgm:prSet presAssocID="{DC10C490-C8E3-4A97-8449-3BE69B134299}" presName="composite" presStyleCnt="0"/>
      <dgm:spPr/>
    </dgm:pt>
    <dgm:pt modelId="{31868ADE-FCC5-49F9-B780-92C17784F0E5}" type="pres">
      <dgm:prSet presAssocID="{DC10C490-C8E3-4A97-8449-3BE69B134299}" presName="parentText" presStyleLbl="alignNode1" presStyleIdx="2" presStyleCnt="4">
        <dgm:presLayoutVars>
          <dgm:chMax val="1"/>
          <dgm:bulletEnabled val="1"/>
        </dgm:presLayoutVars>
      </dgm:prSet>
      <dgm:spPr/>
      <dgm:t>
        <a:bodyPr/>
        <a:lstStyle/>
        <a:p>
          <a:endParaRPr lang="en-GB"/>
        </a:p>
      </dgm:t>
    </dgm:pt>
    <dgm:pt modelId="{C885CBE9-3214-4A7C-92F2-E2EE1FEB455F}" type="pres">
      <dgm:prSet presAssocID="{DC10C490-C8E3-4A97-8449-3BE69B134299}" presName="descendantText" presStyleLbl="alignAcc1" presStyleIdx="2" presStyleCnt="4">
        <dgm:presLayoutVars>
          <dgm:bulletEnabled val="1"/>
        </dgm:presLayoutVars>
      </dgm:prSet>
      <dgm:spPr/>
      <dgm:t>
        <a:bodyPr/>
        <a:lstStyle/>
        <a:p>
          <a:endParaRPr lang="en-GB"/>
        </a:p>
      </dgm:t>
    </dgm:pt>
    <dgm:pt modelId="{30049E49-7BFB-41CF-B5AA-5092E815BF20}" type="pres">
      <dgm:prSet presAssocID="{6259E6E3-2EB8-43A5-BA42-B656857658CA}" presName="sp" presStyleCnt="0"/>
      <dgm:spPr/>
    </dgm:pt>
    <dgm:pt modelId="{E937F1D5-CA1A-4195-B4F9-7994AB3A26D6}" type="pres">
      <dgm:prSet presAssocID="{A7CCEE72-F0F7-40C2-9A0A-FCA9EDED72AA}" presName="composite" presStyleCnt="0"/>
      <dgm:spPr/>
    </dgm:pt>
    <dgm:pt modelId="{15497619-9399-4E50-8ED7-BD4E32282330}" type="pres">
      <dgm:prSet presAssocID="{A7CCEE72-F0F7-40C2-9A0A-FCA9EDED72AA}" presName="parentText" presStyleLbl="alignNode1" presStyleIdx="3" presStyleCnt="4">
        <dgm:presLayoutVars>
          <dgm:chMax val="1"/>
          <dgm:bulletEnabled val="1"/>
        </dgm:presLayoutVars>
      </dgm:prSet>
      <dgm:spPr/>
      <dgm:t>
        <a:bodyPr/>
        <a:lstStyle/>
        <a:p>
          <a:endParaRPr lang="en-GB"/>
        </a:p>
      </dgm:t>
    </dgm:pt>
    <dgm:pt modelId="{603B324E-7491-4B68-ABFF-D6ED48E812DC}" type="pres">
      <dgm:prSet presAssocID="{A7CCEE72-F0F7-40C2-9A0A-FCA9EDED72AA}" presName="descendantText" presStyleLbl="alignAcc1" presStyleIdx="3" presStyleCnt="4">
        <dgm:presLayoutVars>
          <dgm:bulletEnabled val="1"/>
        </dgm:presLayoutVars>
      </dgm:prSet>
      <dgm:spPr/>
      <dgm:t>
        <a:bodyPr/>
        <a:lstStyle/>
        <a:p>
          <a:endParaRPr lang="en-GB"/>
        </a:p>
      </dgm:t>
    </dgm:pt>
  </dgm:ptLst>
  <dgm:cxnLst>
    <dgm:cxn modelId="{8ACFF92B-90CE-4850-B26A-862DB329C4D6}" type="presOf" srcId="{CD964321-26E1-4340-8390-C50ADA8A7F29}" destId="{8BF77BB7-58D9-4B27-8632-33B3610BCC91}" srcOrd="0" destOrd="0" presId="urn:microsoft.com/office/officeart/2005/8/layout/chevron2"/>
    <dgm:cxn modelId="{CAA2B8B2-AA63-4DA8-B509-175F884C2CFD}" type="presOf" srcId="{1FEDCAAF-D24C-498C-9F96-35E48FD1A5B0}" destId="{8597F958-1C98-4273-B05D-BBF0ED9C1B28}" srcOrd="0" destOrd="0" presId="urn:microsoft.com/office/officeart/2005/8/layout/chevron2"/>
    <dgm:cxn modelId="{E7F72F6A-5C9B-4998-8C8C-BC33BDA08052}" srcId="{1FEDCAAF-D24C-498C-9F96-35E48FD1A5B0}" destId="{2996C1BA-E539-4361-AD7B-28E87A0A2E15}" srcOrd="0" destOrd="0" parTransId="{61875DEA-3E73-418A-93A0-536101431ADC}" sibTransId="{53F2C2F2-F24A-4FF1-A516-7EF6DD8D4264}"/>
    <dgm:cxn modelId="{A06C2016-AFF7-4E30-94D6-0C1C3A8C8EED}" srcId="{DC10C490-C8E3-4A97-8449-3BE69B134299}" destId="{74539ADB-D349-42A3-8169-0E0F54740EC1}" srcOrd="0" destOrd="0" parTransId="{3EE35801-C910-44D1-A5A3-DCE701713FC2}" sibTransId="{04C2DB2C-69CD-4806-B8A3-C28CF47D87E7}"/>
    <dgm:cxn modelId="{67521A85-24B4-4365-9392-5764D4218616}" srcId="{2996C1BA-E539-4361-AD7B-28E87A0A2E15}" destId="{776E7166-46C2-470A-93CE-09A677C5DB52}" srcOrd="0" destOrd="0" parTransId="{38242108-DF2F-4078-9121-8B3DBB8138D6}" sibTransId="{783724A2-1D79-44C8-B19C-10FCA3ABC83C}"/>
    <dgm:cxn modelId="{0B209ECE-EA66-4385-8429-E23CAB05AE13}" srcId="{1FEDCAAF-D24C-498C-9F96-35E48FD1A5B0}" destId="{A7CCEE72-F0F7-40C2-9A0A-FCA9EDED72AA}" srcOrd="3" destOrd="0" parTransId="{45780480-6A3F-49D8-9CC8-151F5CDF0656}" sibTransId="{2F859885-4D7B-49B8-A264-0769AFFA9BCB}"/>
    <dgm:cxn modelId="{80CF51F6-320E-4AB7-A87D-B262BACDCBE7}" type="presOf" srcId="{4B647828-3ABF-4EF1-B514-C9547E4B56D4}" destId="{603B324E-7491-4B68-ABFF-D6ED48E812DC}" srcOrd="0" destOrd="0" presId="urn:microsoft.com/office/officeart/2005/8/layout/chevron2"/>
    <dgm:cxn modelId="{0F184D6F-86C7-4A12-9F03-CBC68966F450}" type="presOf" srcId="{74539ADB-D349-42A3-8169-0E0F54740EC1}" destId="{C885CBE9-3214-4A7C-92F2-E2EE1FEB455F}" srcOrd="0" destOrd="0" presId="urn:microsoft.com/office/officeart/2005/8/layout/chevron2"/>
    <dgm:cxn modelId="{FD30C50C-ED5D-48D9-A707-91C66834D85E}" type="presOf" srcId="{776E7166-46C2-470A-93CE-09A677C5DB52}" destId="{9350B14F-B6D3-4FB5-A8E2-C499C37726AD}" srcOrd="0" destOrd="0" presId="urn:microsoft.com/office/officeart/2005/8/layout/chevron2"/>
    <dgm:cxn modelId="{DE220149-6903-423F-8C68-0A03D7F5DA91}" srcId="{1FEDCAAF-D24C-498C-9F96-35E48FD1A5B0}" destId="{1E866913-1FD9-4BE4-8A52-562089BFB3AD}" srcOrd="1" destOrd="0" parTransId="{B32BBEFB-D6DD-4FB8-A456-A8E7AF299C18}" sibTransId="{B9AFC67B-A544-4301-813B-34D3D8B50E79}"/>
    <dgm:cxn modelId="{A07728DA-24A2-4B95-8B43-7E016734607B}" srcId="{1E866913-1FD9-4BE4-8A52-562089BFB3AD}" destId="{CD964321-26E1-4340-8390-C50ADA8A7F29}" srcOrd="0" destOrd="0" parTransId="{1285A495-146B-493D-831C-04FFB85B8C7B}" sibTransId="{A5853FF5-B38B-4656-952A-BF5F8107C4E9}"/>
    <dgm:cxn modelId="{7AF1B2DB-BE6C-416E-B943-ED50216A642A}" type="presOf" srcId="{2996C1BA-E539-4361-AD7B-28E87A0A2E15}" destId="{902FDAA2-8B48-4105-B932-A9D6B3AB12BB}" srcOrd="0" destOrd="0" presId="urn:microsoft.com/office/officeart/2005/8/layout/chevron2"/>
    <dgm:cxn modelId="{4879D9D0-9344-4691-9C02-59DBF04A257F}" type="presOf" srcId="{1E866913-1FD9-4BE4-8A52-562089BFB3AD}" destId="{EDB000DE-B71F-4D58-876B-17655ED4A2DA}" srcOrd="0" destOrd="0" presId="urn:microsoft.com/office/officeart/2005/8/layout/chevron2"/>
    <dgm:cxn modelId="{0655BF4A-536E-4597-8D2B-4A15D822B7AF}" type="presOf" srcId="{DC10C490-C8E3-4A97-8449-3BE69B134299}" destId="{31868ADE-FCC5-49F9-B780-92C17784F0E5}" srcOrd="0" destOrd="0" presId="urn:microsoft.com/office/officeart/2005/8/layout/chevron2"/>
    <dgm:cxn modelId="{1BA6F6FC-278A-465A-89E5-91645DB7301A}" srcId="{1FEDCAAF-D24C-498C-9F96-35E48FD1A5B0}" destId="{DC10C490-C8E3-4A97-8449-3BE69B134299}" srcOrd="2" destOrd="0" parTransId="{25E1C901-54B2-4BC5-AC2E-C30B2AE709D9}" sibTransId="{6259E6E3-2EB8-43A5-BA42-B656857658CA}"/>
    <dgm:cxn modelId="{42659827-3504-432D-BB62-4F63B23CEFE2}" srcId="{A7CCEE72-F0F7-40C2-9A0A-FCA9EDED72AA}" destId="{4B647828-3ABF-4EF1-B514-C9547E4B56D4}" srcOrd="0" destOrd="0" parTransId="{28A911AD-0C8A-4E5A-A5E4-9BFCE89F956F}" sibTransId="{A1917C1B-A87F-4B0E-A2A0-D46EF0FA74BF}"/>
    <dgm:cxn modelId="{0842D204-596D-4CE1-B79C-52306A384BBF}" type="presOf" srcId="{A7CCEE72-F0F7-40C2-9A0A-FCA9EDED72AA}" destId="{15497619-9399-4E50-8ED7-BD4E32282330}" srcOrd="0" destOrd="0" presId="urn:microsoft.com/office/officeart/2005/8/layout/chevron2"/>
    <dgm:cxn modelId="{50B87C7D-C8D4-4AEE-99C7-5A8F9C445F8B}" type="presParOf" srcId="{8597F958-1C98-4273-B05D-BBF0ED9C1B28}" destId="{DC187446-E06D-43B3-97AF-D5AF8D307CFB}" srcOrd="0" destOrd="0" presId="urn:microsoft.com/office/officeart/2005/8/layout/chevron2"/>
    <dgm:cxn modelId="{0F1474CC-8495-4DEC-A012-1F3A5243BDD3}" type="presParOf" srcId="{DC187446-E06D-43B3-97AF-D5AF8D307CFB}" destId="{902FDAA2-8B48-4105-B932-A9D6B3AB12BB}" srcOrd="0" destOrd="0" presId="urn:microsoft.com/office/officeart/2005/8/layout/chevron2"/>
    <dgm:cxn modelId="{96220CAC-01CA-48CD-AA15-92DBD74A2A8F}" type="presParOf" srcId="{DC187446-E06D-43B3-97AF-D5AF8D307CFB}" destId="{9350B14F-B6D3-4FB5-A8E2-C499C37726AD}" srcOrd="1" destOrd="0" presId="urn:microsoft.com/office/officeart/2005/8/layout/chevron2"/>
    <dgm:cxn modelId="{AA5B68C2-BC23-4E39-B72C-F58EEA919CB7}" type="presParOf" srcId="{8597F958-1C98-4273-B05D-BBF0ED9C1B28}" destId="{7A945C73-EC91-4729-9921-5085E843BA1E}" srcOrd="1" destOrd="0" presId="urn:microsoft.com/office/officeart/2005/8/layout/chevron2"/>
    <dgm:cxn modelId="{0697582E-8A41-4A8D-B406-46AD86C7C4B1}" type="presParOf" srcId="{8597F958-1C98-4273-B05D-BBF0ED9C1B28}" destId="{4997A580-FA18-4DCF-9C51-02F0B0C258C2}" srcOrd="2" destOrd="0" presId="urn:microsoft.com/office/officeart/2005/8/layout/chevron2"/>
    <dgm:cxn modelId="{897AE7C0-596A-486C-9F97-806C81878934}" type="presParOf" srcId="{4997A580-FA18-4DCF-9C51-02F0B0C258C2}" destId="{EDB000DE-B71F-4D58-876B-17655ED4A2DA}" srcOrd="0" destOrd="0" presId="urn:microsoft.com/office/officeart/2005/8/layout/chevron2"/>
    <dgm:cxn modelId="{18071C26-467F-4D55-843E-9A9F99E5D31F}" type="presParOf" srcId="{4997A580-FA18-4DCF-9C51-02F0B0C258C2}" destId="{8BF77BB7-58D9-4B27-8632-33B3610BCC91}" srcOrd="1" destOrd="0" presId="urn:microsoft.com/office/officeart/2005/8/layout/chevron2"/>
    <dgm:cxn modelId="{5E001061-137E-44DF-B86F-5463BA701A45}" type="presParOf" srcId="{8597F958-1C98-4273-B05D-BBF0ED9C1B28}" destId="{81FCDDAA-B90D-495F-9245-771DCD24A140}" srcOrd="3" destOrd="0" presId="urn:microsoft.com/office/officeart/2005/8/layout/chevron2"/>
    <dgm:cxn modelId="{810527B8-5798-4C27-8ABB-8EA78A28F73C}" type="presParOf" srcId="{8597F958-1C98-4273-B05D-BBF0ED9C1B28}" destId="{A3B7F771-1198-4FA4-B9BF-FA5A3FC0DDA5}" srcOrd="4" destOrd="0" presId="urn:microsoft.com/office/officeart/2005/8/layout/chevron2"/>
    <dgm:cxn modelId="{22D3E230-FFD8-4D80-BBAB-EB0039373AFE}" type="presParOf" srcId="{A3B7F771-1198-4FA4-B9BF-FA5A3FC0DDA5}" destId="{31868ADE-FCC5-49F9-B780-92C17784F0E5}" srcOrd="0" destOrd="0" presId="urn:microsoft.com/office/officeart/2005/8/layout/chevron2"/>
    <dgm:cxn modelId="{11CD733B-07F6-4373-A8A9-A7EDA7919BE1}" type="presParOf" srcId="{A3B7F771-1198-4FA4-B9BF-FA5A3FC0DDA5}" destId="{C885CBE9-3214-4A7C-92F2-E2EE1FEB455F}" srcOrd="1" destOrd="0" presId="urn:microsoft.com/office/officeart/2005/8/layout/chevron2"/>
    <dgm:cxn modelId="{88666F5E-0325-4332-BB85-CF7457C44DFB}" type="presParOf" srcId="{8597F958-1C98-4273-B05D-BBF0ED9C1B28}" destId="{30049E49-7BFB-41CF-B5AA-5092E815BF20}" srcOrd="5" destOrd="0" presId="urn:microsoft.com/office/officeart/2005/8/layout/chevron2"/>
    <dgm:cxn modelId="{FED8568F-C070-4715-9CAB-E54DBE4D440C}" type="presParOf" srcId="{8597F958-1C98-4273-B05D-BBF0ED9C1B28}" destId="{E937F1D5-CA1A-4195-B4F9-7994AB3A26D6}" srcOrd="6" destOrd="0" presId="urn:microsoft.com/office/officeart/2005/8/layout/chevron2"/>
    <dgm:cxn modelId="{A142F3CA-FB44-4462-AF6D-B34AE58A7D8B}" type="presParOf" srcId="{E937F1D5-CA1A-4195-B4F9-7994AB3A26D6}" destId="{15497619-9399-4E50-8ED7-BD4E32282330}" srcOrd="0" destOrd="0" presId="urn:microsoft.com/office/officeart/2005/8/layout/chevron2"/>
    <dgm:cxn modelId="{5F027735-AD24-4C9B-887C-FFC0568496FE}" type="presParOf" srcId="{E937F1D5-CA1A-4195-B4F9-7994AB3A26D6}" destId="{603B324E-7491-4B68-ABFF-D6ED48E812DC}"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F52D783-EA6B-493A-8376-3F00E5DA7139}">
      <dsp:nvSpPr>
        <dsp:cNvPr id="0" name=""/>
        <dsp:cNvSpPr/>
      </dsp:nvSpPr>
      <dsp:spPr>
        <a:xfrm rot="5400000">
          <a:off x="-213292" y="215048"/>
          <a:ext cx="1421947" cy="99536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altLang="zh-HK" sz="2500" kern="1200" dirty="0" smtClean="0"/>
            <a:t>Claim</a:t>
          </a:r>
          <a:endParaRPr lang="zh-HK" altLang="en-US" sz="2500" kern="1200" dirty="0"/>
        </a:p>
      </dsp:txBody>
      <dsp:txXfrm rot="-5400000">
        <a:off x="1" y="499436"/>
        <a:ext cx="995362" cy="426585"/>
      </dsp:txXfrm>
    </dsp:sp>
    <dsp:sp modelId="{5B3AA1C2-3E41-44C7-9DB7-BE4DF7FB73FF}">
      <dsp:nvSpPr>
        <dsp:cNvPr id="0" name=""/>
        <dsp:cNvSpPr/>
      </dsp:nvSpPr>
      <dsp:spPr>
        <a:xfrm rot="5400000">
          <a:off x="3635948" y="-2638829"/>
          <a:ext cx="924265" cy="620543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altLang="zh-HK" sz="2800" kern="1200" dirty="0" smtClean="0"/>
            <a:t>Hong Kong should adopt a minimum wage.</a:t>
          </a:r>
          <a:endParaRPr lang="zh-HK" altLang="en-US" sz="2800" kern="1200" dirty="0"/>
        </a:p>
      </dsp:txBody>
      <dsp:txXfrm rot="-5400000">
        <a:off x="995363" y="46875"/>
        <a:ext cx="6160318" cy="834027"/>
      </dsp:txXfrm>
    </dsp:sp>
    <dsp:sp modelId="{EDB000DE-B71F-4D58-876B-17655ED4A2DA}">
      <dsp:nvSpPr>
        <dsp:cNvPr id="0" name=""/>
        <dsp:cNvSpPr/>
      </dsp:nvSpPr>
      <dsp:spPr>
        <a:xfrm rot="5400000">
          <a:off x="-213292" y="1492089"/>
          <a:ext cx="1421947" cy="99536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GB" sz="2500" kern="1200" dirty="0" smtClean="0"/>
            <a:t>Basic</a:t>
          </a:r>
          <a:endParaRPr lang="en-GB" sz="2500" kern="1200" dirty="0"/>
        </a:p>
      </dsp:txBody>
      <dsp:txXfrm rot="-5400000">
        <a:off x="1" y="1776477"/>
        <a:ext cx="995362" cy="426585"/>
      </dsp:txXfrm>
    </dsp:sp>
    <dsp:sp modelId="{8BF77BB7-58D9-4B27-8632-33B3610BCC91}">
      <dsp:nvSpPr>
        <dsp:cNvPr id="0" name=""/>
        <dsp:cNvSpPr/>
      </dsp:nvSpPr>
      <dsp:spPr>
        <a:xfrm rot="5400000">
          <a:off x="3635948" y="-1361787"/>
          <a:ext cx="924265" cy="620543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GB" sz="2800" kern="1200" dirty="0" smtClean="0"/>
            <a:t>Should Hong Kong adopt a minimum wage?</a:t>
          </a:r>
          <a:endParaRPr lang="en-GB" sz="2800" kern="1200" dirty="0"/>
        </a:p>
      </dsp:txBody>
      <dsp:txXfrm rot="-5400000">
        <a:off x="995363" y="1323917"/>
        <a:ext cx="6160318" cy="834027"/>
      </dsp:txXfrm>
    </dsp:sp>
    <dsp:sp modelId="{31868ADE-FCC5-49F9-B780-92C17784F0E5}">
      <dsp:nvSpPr>
        <dsp:cNvPr id="0" name=""/>
        <dsp:cNvSpPr/>
      </dsp:nvSpPr>
      <dsp:spPr>
        <a:xfrm rot="5400000">
          <a:off x="-213292" y="2769131"/>
          <a:ext cx="1421947" cy="99536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GB" sz="2500" kern="1200" dirty="0" smtClean="0"/>
            <a:t>Deeper</a:t>
          </a:r>
          <a:endParaRPr lang="en-GB" sz="2500" kern="1200" dirty="0"/>
        </a:p>
      </dsp:txBody>
      <dsp:txXfrm rot="-5400000">
        <a:off x="1" y="3053519"/>
        <a:ext cx="995362" cy="426585"/>
      </dsp:txXfrm>
    </dsp:sp>
    <dsp:sp modelId="{C885CBE9-3214-4A7C-92F2-E2EE1FEB455F}">
      <dsp:nvSpPr>
        <dsp:cNvPr id="0" name=""/>
        <dsp:cNvSpPr/>
      </dsp:nvSpPr>
      <dsp:spPr>
        <a:xfrm rot="5400000">
          <a:off x="3635948" y="-84746"/>
          <a:ext cx="924265" cy="620543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GB" sz="2800" kern="1200" dirty="0" smtClean="0"/>
            <a:t>How do we know whether or not wage increases will improve quality of life?</a:t>
          </a:r>
          <a:endParaRPr lang="en-GB" sz="2800" kern="1200" dirty="0"/>
        </a:p>
      </dsp:txBody>
      <dsp:txXfrm rot="-5400000">
        <a:off x="995363" y="2600958"/>
        <a:ext cx="6160318" cy="834027"/>
      </dsp:txXfrm>
    </dsp:sp>
    <dsp:sp modelId="{15497619-9399-4E50-8ED7-BD4E32282330}">
      <dsp:nvSpPr>
        <dsp:cNvPr id="0" name=""/>
        <dsp:cNvSpPr/>
      </dsp:nvSpPr>
      <dsp:spPr>
        <a:xfrm rot="5400000">
          <a:off x="-213292" y="4046172"/>
          <a:ext cx="1421947" cy="99536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GB" sz="2500" kern="1200" dirty="0" smtClean="0"/>
            <a:t>ToK</a:t>
          </a:r>
          <a:endParaRPr lang="en-GB" sz="2500" kern="1200" dirty="0"/>
        </a:p>
      </dsp:txBody>
      <dsp:txXfrm rot="-5400000">
        <a:off x="1" y="4330560"/>
        <a:ext cx="995362" cy="426585"/>
      </dsp:txXfrm>
    </dsp:sp>
    <dsp:sp modelId="{603B324E-7491-4B68-ABFF-D6ED48E812DC}">
      <dsp:nvSpPr>
        <dsp:cNvPr id="0" name=""/>
        <dsp:cNvSpPr/>
      </dsp:nvSpPr>
      <dsp:spPr>
        <a:xfrm rot="5400000">
          <a:off x="3635948" y="1192294"/>
          <a:ext cx="924265" cy="620543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GB" sz="2800" kern="1200" dirty="0" smtClean="0"/>
            <a:t>How reliable are statistics for knowledge in Human Science?</a:t>
          </a:r>
          <a:endParaRPr lang="en-GB" sz="2800" kern="1200" dirty="0"/>
        </a:p>
      </dsp:txBody>
      <dsp:txXfrm rot="-5400000">
        <a:off x="995363" y="3877999"/>
        <a:ext cx="6160318" cy="8340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02FDAA2-8B48-4105-B932-A9D6B3AB12BB}">
      <dsp:nvSpPr>
        <dsp:cNvPr id="0" name=""/>
        <dsp:cNvSpPr/>
      </dsp:nvSpPr>
      <dsp:spPr>
        <a:xfrm rot="5400000">
          <a:off x="-213292" y="215048"/>
          <a:ext cx="1421947" cy="99536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US" altLang="zh-HK" sz="2500" kern="1200" dirty="0" smtClean="0"/>
            <a:t>Claim</a:t>
          </a:r>
          <a:endParaRPr lang="zh-HK" altLang="en-US" sz="2500" kern="1200" dirty="0"/>
        </a:p>
      </dsp:txBody>
      <dsp:txXfrm rot="-5400000">
        <a:off x="1" y="499436"/>
        <a:ext cx="995362" cy="426585"/>
      </dsp:txXfrm>
    </dsp:sp>
    <dsp:sp modelId="{9350B14F-B6D3-4FB5-A8E2-C499C37726AD}">
      <dsp:nvSpPr>
        <dsp:cNvPr id="0" name=""/>
        <dsp:cNvSpPr/>
      </dsp:nvSpPr>
      <dsp:spPr>
        <a:xfrm rot="5400000">
          <a:off x="3997948" y="-3000829"/>
          <a:ext cx="924265" cy="692943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altLang="zh-HK" sz="2800" kern="1200" dirty="0" smtClean="0"/>
            <a:t>It is wrong to have sex before you are married.</a:t>
          </a:r>
          <a:endParaRPr lang="zh-HK" altLang="en-US" sz="2800" kern="1200" dirty="0"/>
        </a:p>
      </dsp:txBody>
      <dsp:txXfrm rot="-5400000">
        <a:off x="995363" y="46875"/>
        <a:ext cx="6884318" cy="834027"/>
      </dsp:txXfrm>
    </dsp:sp>
    <dsp:sp modelId="{EDB000DE-B71F-4D58-876B-17655ED4A2DA}">
      <dsp:nvSpPr>
        <dsp:cNvPr id="0" name=""/>
        <dsp:cNvSpPr/>
      </dsp:nvSpPr>
      <dsp:spPr>
        <a:xfrm rot="5400000">
          <a:off x="-213292" y="1492089"/>
          <a:ext cx="1421947" cy="99536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GB" sz="2500" kern="1200" dirty="0" smtClean="0"/>
            <a:t>Basic</a:t>
          </a:r>
          <a:endParaRPr lang="en-GB" sz="2500" kern="1200" dirty="0"/>
        </a:p>
      </dsp:txBody>
      <dsp:txXfrm rot="-5400000">
        <a:off x="1" y="1776477"/>
        <a:ext cx="995362" cy="426585"/>
      </dsp:txXfrm>
    </dsp:sp>
    <dsp:sp modelId="{8BF77BB7-58D9-4B27-8632-33B3610BCC91}">
      <dsp:nvSpPr>
        <dsp:cNvPr id="0" name=""/>
        <dsp:cNvSpPr/>
      </dsp:nvSpPr>
      <dsp:spPr>
        <a:xfrm rot="5400000">
          <a:off x="3997948" y="-1666150"/>
          <a:ext cx="924265" cy="692943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US" altLang="zh-HK" sz="2800" kern="1200" dirty="0" smtClean="0"/>
            <a:t>Is it morally wrong to have sex before you </a:t>
          </a:r>
          <a:r>
            <a:rPr lang="en-US" altLang="zh-HK" sz="2800" kern="1200" smtClean="0"/>
            <a:t>are married?</a:t>
          </a:r>
          <a:endParaRPr lang="en-GB" sz="2800" kern="1200" dirty="0"/>
        </a:p>
      </dsp:txBody>
      <dsp:txXfrm rot="-5400000">
        <a:off x="995363" y="1381554"/>
        <a:ext cx="6884318" cy="834027"/>
      </dsp:txXfrm>
    </dsp:sp>
    <dsp:sp modelId="{31868ADE-FCC5-49F9-B780-92C17784F0E5}">
      <dsp:nvSpPr>
        <dsp:cNvPr id="0" name=""/>
        <dsp:cNvSpPr/>
      </dsp:nvSpPr>
      <dsp:spPr>
        <a:xfrm rot="5400000">
          <a:off x="-213292" y="2769131"/>
          <a:ext cx="1421947" cy="99536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GB" sz="2500" kern="1200" dirty="0" smtClean="0"/>
            <a:t>Deeper</a:t>
          </a:r>
          <a:endParaRPr lang="en-GB" sz="2500" kern="1200" dirty="0"/>
        </a:p>
      </dsp:txBody>
      <dsp:txXfrm rot="-5400000">
        <a:off x="1" y="3053519"/>
        <a:ext cx="995362" cy="426585"/>
      </dsp:txXfrm>
    </dsp:sp>
    <dsp:sp modelId="{C885CBE9-3214-4A7C-92F2-E2EE1FEB455F}">
      <dsp:nvSpPr>
        <dsp:cNvPr id="0" name=""/>
        <dsp:cNvSpPr/>
      </dsp:nvSpPr>
      <dsp:spPr>
        <a:xfrm rot="5400000">
          <a:off x="3997948" y="-446746"/>
          <a:ext cx="924265" cy="692943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GB" sz="2800" kern="1200" dirty="0" smtClean="0"/>
            <a:t>How do we know whether an action is ethical or not?</a:t>
          </a:r>
          <a:endParaRPr lang="en-GB" sz="2800" kern="1200" dirty="0"/>
        </a:p>
      </dsp:txBody>
      <dsp:txXfrm rot="-5400000">
        <a:off x="995363" y="2600958"/>
        <a:ext cx="6884318" cy="834027"/>
      </dsp:txXfrm>
    </dsp:sp>
    <dsp:sp modelId="{15497619-9399-4E50-8ED7-BD4E32282330}">
      <dsp:nvSpPr>
        <dsp:cNvPr id="0" name=""/>
        <dsp:cNvSpPr/>
      </dsp:nvSpPr>
      <dsp:spPr>
        <a:xfrm rot="5400000">
          <a:off x="-213292" y="4046172"/>
          <a:ext cx="1421947" cy="99536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5875" tIns="15875" rIns="15875" bIns="15875" numCol="1" spcCol="1270" anchor="ctr" anchorCtr="0">
          <a:noAutofit/>
        </a:bodyPr>
        <a:lstStyle/>
        <a:p>
          <a:pPr lvl="0" algn="ctr" defTabSz="1111250">
            <a:lnSpc>
              <a:spcPct val="90000"/>
            </a:lnSpc>
            <a:spcBef>
              <a:spcPct val="0"/>
            </a:spcBef>
            <a:spcAft>
              <a:spcPct val="35000"/>
            </a:spcAft>
          </a:pPr>
          <a:r>
            <a:rPr lang="en-GB" sz="2500" kern="1200" dirty="0" smtClean="0"/>
            <a:t>ToK</a:t>
          </a:r>
          <a:endParaRPr lang="en-GB" sz="2500" kern="1200" dirty="0"/>
        </a:p>
      </dsp:txBody>
      <dsp:txXfrm rot="-5400000">
        <a:off x="1" y="4330560"/>
        <a:ext cx="995362" cy="426585"/>
      </dsp:txXfrm>
    </dsp:sp>
    <dsp:sp modelId="{603B324E-7491-4B68-ABFF-D6ED48E812DC}">
      <dsp:nvSpPr>
        <dsp:cNvPr id="0" name=""/>
        <dsp:cNvSpPr/>
      </dsp:nvSpPr>
      <dsp:spPr>
        <a:xfrm rot="5400000">
          <a:off x="3997948" y="830294"/>
          <a:ext cx="924265" cy="692943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99136" tIns="17780" rIns="17780" bIns="17780" numCol="1" spcCol="1270" anchor="ctr" anchorCtr="0">
          <a:noAutofit/>
        </a:bodyPr>
        <a:lstStyle/>
        <a:p>
          <a:pPr marL="285750" lvl="1" indent="-285750" algn="l" defTabSz="1244600">
            <a:lnSpc>
              <a:spcPct val="90000"/>
            </a:lnSpc>
            <a:spcBef>
              <a:spcPct val="0"/>
            </a:spcBef>
            <a:spcAft>
              <a:spcPct val="15000"/>
            </a:spcAft>
            <a:buChar char="••"/>
          </a:pPr>
          <a:r>
            <a:rPr lang="en-GB" sz="2800" kern="1200" dirty="0" smtClean="0"/>
            <a:t>To what extent do ethical claims apply across cultures?</a:t>
          </a:r>
          <a:endParaRPr lang="en-GB" sz="2800" kern="1200" dirty="0"/>
        </a:p>
      </dsp:txBody>
      <dsp:txXfrm rot="-5400000">
        <a:off x="995363" y="3877999"/>
        <a:ext cx="6884318" cy="834027"/>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HK" alt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6466596-AC6D-4786-911F-A479E68F4BA3}" type="datetimeFigureOut">
              <a:rPr lang="zh-HK" altLang="en-US" smtClean="0"/>
              <a:pPr/>
              <a:t>30/09/19</a:t>
            </a:fld>
            <a:endParaRPr lang="zh-HK" alt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zh-HK" alt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HK" alt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4C0414-C688-482D-BBD1-B4A11EFAAB0B}" type="slidenum">
              <a:rPr lang="zh-HK" altLang="en-US" smtClean="0"/>
              <a:pPr/>
              <a:t>‹#›</a:t>
            </a:fld>
            <a:endParaRPr lang="zh-HK" altLang="en-US"/>
          </a:p>
        </p:txBody>
      </p:sp>
    </p:spTree>
    <p:extLst>
      <p:ext uri="{BB962C8B-B14F-4D97-AF65-F5344CB8AC3E}">
        <p14:creationId xmlns:p14="http://schemas.microsoft.com/office/powerpoint/2010/main" val="22087756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zh-HK" altLang="en-US" dirty="0"/>
          </a:p>
        </p:txBody>
      </p:sp>
      <p:sp>
        <p:nvSpPr>
          <p:cNvPr id="4" name="Slide Number Placeholder 3"/>
          <p:cNvSpPr>
            <a:spLocks noGrp="1"/>
          </p:cNvSpPr>
          <p:nvPr>
            <p:ph type="sldNum" sz="quarter" idx="10"/>
          </p:nvPr>
        </p:nvSpPr>
        <p:spPr/>
        <p:txBody>
          <a:bodyPr/>
          <a:lstStyle/>
          <a:p>
            <a:fld id="{6F4C0414-C688-482D-BBD1-B4A11EFAAB0B}" type="slidenum">
              <a:rPr lang="zh-HK" altLang="en-US" smtClean="0"/>
              <a:pPr/>
              <a:t>10</a:t>
            </a:fld>
            <a:endParaRPr lang="zh-HK" altLang="en-US"/>
          </a:p>
        </p:txBody>
      </p:sp>
    </p:spTree>
    <p:extLst>
      <p:ext uri="{BB962C8B-B14F-4D97-AF65-F5344CB8AC3E}">
        <p14:creationId xmlns:p14="http://schemas.microsoft.com/office/powerpoint/2010/main" val="129935338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ltLang="zh-HK" smtClean="0"/>
              <a:t>Click to edit Master title style</a:t>
            </a:r>
            <a:endParaRPr lang="zh-HK" alt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HK" smtClean="0"/>
              <a:t>Click to edit Master subtitle style</a:t>
            </a:r>
            <a:endParaRPr lang="zh-HK" altLang="en-US"/>
          </a:p>
        </p:txBody>
      </p:sp>
      <p:sp>
        <p:nvSpPr>
          <p:cNvPr id="4" name="Date Placeholder 3"/>
          <p:cNvSpPr>
            <a:spLocks noGrp="1"/>
          </p:cNvSpPr>
          <p:nvPr>
            <p:ph type="dt" sz="half" idx="10"/>
          </p:nvPr>
        </p:nvSpPr>
        <p:spPr/>
        <p:txBody>
          <a:bodyPr/>
          <a:lstStyle/>
          <a:p>
            <a:fld id="{3888BAF5-BF50-4D57-98F1-9486CFAB89C7}" type="datetimeFigureOut">
              <a:rPr lang="zh-HK" altLang="en-US" smtClean="0"/>
              <a:pPr/>
              <a:t>30/09/19</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2191E1F8-83F1-4923-9A0B-900D57998C14}" type="slidenum">
              <a:rPr lang="zh-HK" altLang="en-US" smtClean="0"/>
              <a:pPr/>
              <a:t>‹#›</a:t>
            </a:fld>
            <a:endParaRPr lang="zh-HK" altLang="en-US"/>
          </a:p>
        </p:txBody>
      </p:sp>
    </p:spTree>
    <p:extLst>
      <p:ext uri="{BB962C8B-B14F-4D97-AF65-F5344CB8AC3E}">
        <p14:creationId xmlns:p14="http://schemas.microsoft.com/office/powerpoint/2010/main" val="22803028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Vertical Text Placeholder 2"/>
          <p:cNvSpPr>
            <a:spLocks noGrp="1"/>
          </p:cNvSpPr>
          <p:nvPr>
            <p:ph type="body" orient="vert" idx="1"/>
          </p:nvPr>
        </p:nvSpPr>
        <p:spPr/>
        <p:txBody>
          <a:bodyPr vert="eaVert"/>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Date Placeholder 3"/>
          <p:cNvSpPr>
            <a:spLocks noGrp="1"/>
          </p:cNvSpPr>
          <p:nvPr>
            <p:ph type="dt" sz="half" idx="10"/>
          </p:nvPr>
        </p:nvSpPr>
        <p:spPr/>
        <p:txBody>
          <a:bodyPr/>
          <a:lstStyle/>
          <a:p>
            <a:fld id="{3888BAF5-BF50-4D57-98F1-9486CFAB89C7}" type="datetimeFigureOut">
              <a:rPr lang="zh-HK" altLang="en-US" smtClean="0"/>
              <a:pPr/>
              <a:t>30/09/19</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2191E1F8-83F1-4923-9A0B-900D57998C14}" type="slidenum">
              <a:rPr lang="zh-HK" altLang="en-US" smtClean="0"/>
              <a:pPr/>
              <a:t>‹#›</a:t>
            </a:fld>
            <a:endParaRPr lang="zh-HK" altLang="en-US"/>
          </a:p>
        </p:txBody>
      </p:sp>
    </p:spTree>
    <p:extLst>
      <p:ext uri="{BB962C8B-B14F-4D97-AF65-F5344CB8AC3E}">
        <p14:creationId xmlns:p14="http://schemas.microsoft.com/office/powerpoint/2010/main" val="29758809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ltLang="zh-HK" smtClean="0"/>
              <a:t>Click to edit Master title style</a:t>
            </a:r>
            <a:endParaRPr lang="zh-HK" alt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Date Placeholder 3"/>
          <p:cNvSpPr>
            <a:spLocks noGrp="1"/>
          </p:cNvSpPr>
          <p:nvPr>
            <p:ph type="dt" sz="half" idx="10"/>
          </p:nvPr>
        </p:nvSpPr>
        <p:spPr/>
        <p:txBody>
          <a:bodyPr/>
          <a:lstStyle/>
          <a:p>
            <a:fld id="{3888BAF5-BF50-4D57-98F1-9486CFAB89C7}" type="datetimeFigureOut">
              <a:rPr lang="zh-HK" altLang="en-US" smtClean="0"/>
              <a:pPr/>
              <a:t>30/09/19</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2191E1F8-83F1-4923-9A0B-900D57998C14}" type="slidenum">
              <a:rPr lang="zh-HK" altLang="en-US" smtClean="0"/>
              <a:pPr/>
              <a:t>‹#›</a:t>
            </a:fld>
            <a:endParaRPr lang="zh-HK" altLang="en-US"/>
          </a:p>
        </p:txBody>
      </p:sp>
    </p:spTree>
    <p:extLst>
      <p:ext uri="{BB962C8B-B14F-4D97-AF65-F5344CB8AC3E}">
        <p14:creationId xmlns:p14="http://schemas.microsoft.com/office/powerpoint/2010/main" val="30758076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Content Placeholder 2"/>
          <p:cNvSpPr>
            <a:spLocks noGrp="1"/>
          </p:cNvSpPr>
          <p:nvPr>
            <p:ph idx="1"/>
          </p:nvPr>
        </p:nvSpPr>
        <p:spPr/>
        <p:txBody>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Date Placeholder 3"/>
          <p:cNvSpPr>
            <a:spLocks noGrp="1"/>
          </p:cNvSpPr>
          <p:nvPr>
            <p:ph type="dt" sz="half" idx="10"/>
          </p:nvPr>
        </p:nvSpPr>
        <p:spPr/>
        <p:txBody>
          <a:bodyPr/>
          <a:lstStyle/>
          <a:p>
            <a:fld id="{3888BAF5-BF50-4D57-98F1-9486CFAB89C7}" type="datetimeFigureOut">
              <a:rPr lang="zh-HK" altLang="en-US" smtClean="0"/>
              <a:pPr/>
              <a:t>30/09/19</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2191E1F8-83F1-4923-9A0B-900D57998C14}" type="slidenum">
              <a:rPr lang="zh-HK" altLang="en-US" smtClean="0"/>
              <a:pPr/>
              <a:t>‹#›</a:t>
            </a:fld>
            <a:endParaRPr lang="zh-HK" altLang="en-US"/>
          </a:p>
        </p:txBody>
      </p:sp>
    </p:spTree>
    <p:extLst>
      <p:ext uri="{BB962C8B-B14F-4D97-AF65-F5344CB8AC3E}">
        <p14:creationId xmlns:p14="http://schemas.microsoft.com/office/powerpoint/2010/main" val="36632006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ltLang="zh-HK" smtClean="0"/>
              <a:t>Click to edit Master title style</a:t>
            </a:r>
            <a:endParaRPr lang="zh-HK" alt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HK" smtClean="0"/>
              <a:t>Click to edit Master text styles</a:t>
            </a:r>
          </a:p>
        </p:txBody>
      </p:sp>
      <p:sp>
        <p:nvSpPr>
          <p:cNvPr id="4" name="Date Placeholder 3"/>
          <p:cNvSpPr>
            <a:spLocks noGrp="1"/>
          </p:cNvSpPr>
          <p:nvPr>
            <p:ph type="dt" sz="half" idx="10"/>
          </p:nvPr>
        </p:nvSpPr>
        <p:spPr/>
        <p:txBody>
          <a:bodyPr/>
          <a:lstStyle/>
          <a:p>
            <a:fld id="{3888BAF5-BF50-4D57-98F1-9486CFAB89C7}" type="datetimeFigureOut">
              <a:rPr lang="zh-HK" altLang="en-US" smtClean="0"/>
              <a:pPr/>
              <a:t>30/09/19</a:t>
            </a:fld>
            <a:endParaRPr lang="zh-HK" altLang="en-US"/>
          </a:p>
        </p:txBody>
      </p:sp>
      <p:sp>
        <p:nvSpPr>
          <p:cNvPr id="5" name="Footer Placeholder 4"/>
          <p:cNvSpPr>
            <a:spLocks noGrp="1"/>
          </p:cNvSpPr>
          <p:nvPr>
            <p:ph type="ftr" sz="quarter" idx="11"/>
          </p:nvPr>
        </p:nvSpPr>
        <p:spPr/>
        <p:txBody>
          <a:bodyPr/>
          <a:lstStyle/>
          <a:p>
            <a:endParaRPr lang="zh-HK" altLang="en-US"/>
          </a:p>
        </p:txBody>
      </p:sp>
      <p:sp>
        <p:nvSpPr>
          <p:cNvPr id="6" name="Slide Number Placeholder 5"/>
          <p:cNvSpPr>
            <a:spLocks noGrp="1"/>
          </p:cNvSpPr>
          <p:nvPr>
            <p:ph type="sldNum" sz="quarter" idx="12"/>
          </p:nvPr>
        </p:nvSpPr>
        <p:spPr/>
        <p:txBody>
          <a:bodyPr/>
          <a:lstStyle/>
          <a:p>
            <a:fld id="{2191E1F8-83F1-4923-9A0B-900D57998C14}" type="slidenum">
              <a:rPr lang="zh-HK" altLang="en-US" smtClean="0"/>
              <a:pPr/>
              <a:t>‹#›</a:t>
            </a:fld>
            <a:endParaRPr lang="zh-HK" altLang="en-US"/>
          </a:p>
        </p:txBody>
      </p:sp>
    </p:spTree>
    <p:extLst>
      <p:ext uri="{BB962C8B-B14F-4D97-AF65-F5344CB8AC3E}">
        <p14:creationId xmlns:p14="http://schemas.microsoft.com/office/powerpoint/2010/main" val="19361787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5" name="Date Placeholder 4"/>
          <p:cNvSpPr>
            <a:spLocks noGrp="1"/>
          </p:cNvSpPr>
          <p:nvPr>
            <p:ph type="dt" sz="half" idx="10"/>
          </p:nvPr>
        </p:nvSpPr>
        <p:spPr/>
        <p:txBody>
          <a:bodyPr/>
          <a:lstStyle/>
          <a:p>
            <a:fld id="{3888BAF5-BF50-4D57-98F1-9486CFAB89C7}" type="datetimeFigureOut">
              <a:rPr lang="zh-HK" altLang="en-US" smtClean="0"/>
              <a:pPr/>
              <a:t>30/09/19</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2191E1F8-83F1-4923-9A0B-900D57998C14}" type="slidenum">
              <a:rPr lang="zh-HK" altLang="en-US" smtClean="0"/>
              <a:pPr/>
              <a:t>‹#›</a:t>
            </a:fld>
            <a:endParaRPr lang="zh-HK" altLang="en-US"/>
          </a:p>
        </p:txBody>
      </p:sp>
    </p:spTree>
    <p:extLst>
      <p:ext uri="{BB962C8B-B14F-4D97-AF65-F5344CB8AC3E}">
        <p14:creationId xmlns:p14="http://schemas.microsoft.com/office/powerpoint/2010/main" val="30518494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ltLang="zh-HK" smtClean="0"/>
              <a:t>Click to edit Master title style</a:t>
            </a:r>
            <a:endParaRPr lang="zh-HK" alt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HK"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HK"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7" name="Date Placeholder 6"/>
          <p:cNvSpPr>
            <a:spLocks noGrp="1"/>
          </p:cNvSpPr>
          <p:nvPr>
            <p:ph type="dt" sz="half" idx="10"/>
          </p:nvPr>
        </p:nvSpPr>
        <p:spPr/>
        <p:txBody>
          <a:bodyPr/>
          <a:lstStyle/>
          <a:p>
            <a:fld id="{3888BAF5-BF50-4D57-98F1-9486CFAB89C7}" type="datetimeFigureOut">
              <a:rPr lang="zh-HK" altLang="en-US" smtClean="0"/>
              <a:pPr/>
              <a:t>30/09/19</a:t>
            </a:fld>
            <a:endParaRPr lang="zh-HK" altLang="en-US"/>
          </a:p>
        </p:txBody>
      </p:sp>
      <p:sp>
        <p:nvSpPr>
          <p:cNvPr id="8" name="Footer Placeholder 7"/>
          <p:cNvSpPr>
            <a:spLocks noGrp="1"/>
          </p:cNvSpPr>
          <p:nvPr>
            <p:ph type="ftr" sz="quarter" idx="11"/>
          </p:nvPr>
        </p:nvSpPr>
        <p:spPr/>
        <p:txBody>
          <a:bodyPr/>
          <a:lstStyle/>
          <a:p>
            <a:endParaRPr lang="zh-HK" altLang="en-US"/>
          </a:p>
        </p:txBody>
      </p:sp>
      <p:sp>
        <p:nvSpPr>
          <p:cNvPr id="9" name="Slide Number Placeholder 8"/>
          <p:cNvSpPr>
            <a:spLocks noGrp="1"/>
          </p:cNvSpPr>
          <p:nvPr>
            <p:ph type="sldNum" sz="quarter" idx="12"/>
          </p:nvPr>
        </p:nvSpPr>
        <p:spPr/>
        <p:txBody>
          <a:bodyPr/>
          <a:lstStyle/>
          <a:p>
            <a:fld id="{2191E1F8-83F1-4923-9A0B-900D57998C14}" type="slidenum">
              <a:rPr lang="zh-HK" altLang="en-US" smtClean="0"/>
              <a:pPr/>
              <a:t>‹#›</a:t>
            </a:fld>
            <a:endParaRPr lang="zh-HK" altLang="en-US"/>
          </a:p>
        </p:txBody>
      </p:sp>
    </p:spTree>
    <p:extLst>
      <p:ext uri="{BB962C8B-B14F-4D97-AF65-F5344CB8AC3E}">
        <p14:creationId xmlns:p14="http://schemas.microsoft.com/office/powerpoint/2010/main" val="29327605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smtClean="0"/>
              <a:t>Click to edit Master title style</a:t>
            </a:r>
            <a:endParaRPr lang="zh-HK" altLang="en-US"/>
          </a:p>
        </p:txBody>
      </p:sp>
      <p:sp>
        <p:nvSpPr>
          <p:cNvPr id="3" name="Date Placeholder 2"/>
          <p:cNvSpPr>
            <a:spLocks noGrp="1"/>
          </p:cNvSpPr>
          <p:nvPr>
            <p:ph type="dt" sz="half" idx="10"/>
          </p:nvPr>
        </p:nvSpPr>
        <p:spPr/>
        <p:txBody>
          <a:bodyPr/>
          <a:lstStyle/>
          <a:p>
            <a:fld id="{3888BAF5-BF50-4D57-98F1-9486CFAB89C7}" type="datetimeFigureOut">
              <a:rPr lang="zh-HK" altLang="en-US" smtClean="0"/>
              <a:pPr/>
              <a:t>30/09/19</a:t>
            </a:fld>
            <a:endParaRPr lang="zh-HK" altLang="en-US"/>
          </a:p>
        </p:txBody>
      </p:sp>
      <p:sp>
        <p:nvSpPr>
          <p:cNvPr id="4" name="Footer Placeholder 3"/>
          <p:cNvSpPr>
            <a:spLocks noGrp="1"/>
          </p:cNvSpPr>
          <p:nvPr>
            <p:ph type="ftr" sz="quarter" idx="11"/>
          </p:nvPr>
        </p:nvSpPr>
        <p:spPr/>
        <p:txBody>
          <a:bodyPr/>
          <a:lstStyle/>
          <a:p>
            <a:endParaRPr lang="zh-HK" altLang="en-US"/>
          </a:p>
        </p:txBody>
      </p:sp>
      <p:sp>
        <p:nvSpPr>
          <p:cNvPr id="5" name="Slide Number Placeholder 4"/>
          <p:cNvSpPr>
            <a:spLocks noGrp="1"/>
          </p:cNvSpPr>
          <p:nvPr>
            <p:ph type="sldNum" sz="quarter" idx="12"/>
          </p:nvPr>
        </p:nvSpPr>
        <p:spPr/>
        <p:txBody>
          <a:bodyPr/>
          <a:lstStyle/>
          <a:p>
            <a:fld id="{2191E1F8-83F1-4923-9A0B-900D57998C14}" type="slidenum">
              <a:rPr lang="zh-HK" altLang="en-US" smtClean="0"/>
              <a:pPr/>
              <a:t>‹#›</a:t>
            </a:fld>
            <a:endParaRPr lang="zh-HK" altLang="en-US"/>
          </a:p>
        </p:txBody>
      </p:sp>
    </p:spTree>
    <p:extLst>
      <p:ext uri="{BB962C8B-B14F-4D97-AF65-F5344CB8AC3E}">
        <p14:creationId xmlns:p14="http://schemas.microsoft.com/office/powerpoint/2010/main" val="6141322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88BAF5-BF50-4D57-98F1-9486CFAB89C7}" type="datetimeFigureOut">
              <a:rPr lang="zh-HK" altLang="en-US" smtClean="0"/>
              <a:pPr/>
              <a:t>30/09/19</a:t>
            </a:fld>
            <a:endParaRPr lang="zh-HK" altLang="en-US"/>
          </a:p>
        </p:txBody>
      </p:sp>
      <p:sp>
        <p:nvSpPr>
          <p:cNvPr id="3" name="Footer Placeholder 2"/>
          <p:cNvSpPr>
            <a:spLocks noGrp="1"/>
          </p:cNvSpPr>
          <p:nvPr>
            <p:ph type="ftr" sz="quarter" idx="11"/>
          </p:nvPr>
        </p:nvSpPr>
        <p:spPr/>
        <p:txBody>
          <a:bodyPr/>
          <a:lstStyle/>
          <a:p>
            <a:endParaRPr lang="zh-HK" altLang="en-US"/>
          </a:p>
        </p:txBody>
      </p:sp>
      <p:sp>
        <p:nvSpPr>
          <p:cNvPr id="4" name="Slide Number Placeholder 3"/>
          <p:cNvSpPr>
            <a:spLocks noGrp="1"/>
          </p:cNvSpPr>
          <p:nvPr>
            <p:ph type="sldNum" sz="quarter" idx="12"/>
          </p:nvPr>
        </p:nvSpPr>
        <p:spPr/>
        <p:txBody>
          <a:bodyPr/>
          <a:lstStyle/>
          <a:p>
            <a:fld id="{2191E1F8-83F1-4923-9A0B-900D57998C14}" type="slidenum">
              <a:rPr lang="zh-HK" altLang="en-US" smtClean="0"/>
              <a:pPr/>
              <a:t>‹#›</a:t>
            </a:fld>
            <a:endParaRPr lang="zh-HK" altLang="en-US"/>
          </a:p>
        </p:txBody>
      </p:sp>
    </p:spTree>
    <p:extLst>
      <p:ext uri="{BB962C8B-B14F-4D97-AF65-F5344CB8AC3E}">
        <p14:creationId xmlns:p14="http://schemas.microsoft.com/office/powerpoint/2010/main" val="3966469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ltLang="zh-HK" smtClean="0"/>
              <a:t>Click to edit Master title style</a:t>
            </a:r>
            <a:endParaRPr lang="zh-HK" alt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HK" smtClean="0"/>
              <a:t>Click to edit Master text styles</a:t>
            </a:r>
          </a:p>
        </p:txBody>
      </p:sp>
      <p:sp>
        <p:nvSpPr>
          <p:cNvPr id="5" name="Date Placeholder 4"/>
          <p:cNvSpPr>
            <a:spLocks noGrp="1"/>
          </p:cNvSpPr>
          <p:nvPr>
            <p:ph type="dt" sz="half" idx="10"/>
          </p:nvPr>
        </p:nvSpPr>
        <p:spPr/>
        <p:txBody>
          <a:bodyPr/>
          <a:lstStyle/>
          <a:p>
            <a:fld id="{3888BAF5-BF50-4D57-98F1-9486CFAB89C7}" type="datetimeFigureOut">
              <a:rPr lang="zh-HK" altLang="en-US" smtClean="0"/>
              <a:pPr/>
              <a:t>30/09/19</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2191E1F8-83F1-4923-9A0B-900D57998C14}" type="slidenum">
              <a:rPr lang="zh-HK" altLang="en-US" smtClean="0"/>
              <a:pPr/>
              <a:t>‹#›</a:t>
            </a:fld>
            <a:endParaRPr lang="zh-HK" altLang="en-US"/>
          </a:p>
        </p:txBody>
      </p:sp>
    </p:spTree>
    <p:extLst>
      <p:ext uri="{BB962C8B-B14F-4D97-AF65-F5344CB8AC3E}">
        <p14:creationId xmlns:p14="http://schemas.microsoft.com/office/powerpoint/2010/main" val="20638285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ltLang="zh-HK" smtClean="0"/>
              <a:t>Click to edit Master title style</a:t>
            </a:r>
            <a:endParaRPr lang="zh-HK" alt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HK" alt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HK" smtClean="0"/>
              <a:t>Click to edit Master text styles</a:t>
            </a:r>
          </a:p>
        </p:txBody>
      </p:sp>
      <p:sp>
        <p:nvSpPr>
          <p:cNvPr id="5" name="Date Placeholder 4"/>
          <p:cNvSpPr>
            <a:spLocks noGrp="1"/>
          </p:cNvSpPr>
          <p:nvPr>
            <p:ph type="dt" sz="half" idx="10"/>
          </p:nvPr>
        </p:nvSpPr>
        <p:spPr/>
        <p:txBody>
          <a:bodyPr/>
          <a:lstStyle/>
          <a:p>
            <a:fld id="{3888BAF5-BF50-4D57-98F1-9486CFAB89C7}" type="datetimeFigureOut">
              <a:rPr lang="zh-HK" altLang="en-US" smtClean="0"/>
              <a:pPr/>
              <a:t>30/09/19</a:t>
            </a:fld>
            <a:endParaRPr lang="zh-HK" altLang="en-US"/>
          </a:p>
        </p:txBody>
      </p:sp>
      <p:sp>
        <p:nvSpPr>
          <p:cNvPr id="6" name="Footer Placeholder 5"/>
          <p:cNvSpPr>
            <a:spLocks noGrp="1"/>
          </p:cNvSpPr>
          <p:nvPr>
            <p:ph type="ftr" sz="quarter" idx="11"/>
          </p:nvPr>
        </p:nvSpPr>
        <p:spPr/>
        <p:txBody>
          <a:bodyPr/>
          <a:lstStyle/>
          <a:p>
            <a:endParaRPr lang="zh-HK" altLang="en-US"/>
          </a:p>
        </p:txBody>
      </p:sp>
      <p:sp>
        <p:nvSpPr>
          <p:cNvPr id="7" name="Slide Number Placeholder 6"/>
          <p:cNvSpPr>
            <a:spLocks noGrp="1"/>
          </p:cNvSpPr>
          <p:nvPr>
            <p:ph type="sldNum" sz="quarter" idx="12"/>
          </p:nvPr>
        </p:nvSpPr>
        <p:spPr/>
        <p:txBody>
          <a:bodyPr/>
          <a:lstStyle/>
          <a:p>
            <a:fld id="{2191E1F8-83F1-4923-9A0B-900D57998C14}" type="slidenum">
              <a:rPr lang="zh-HK" altLang="en-US" smtClean="0"/>
              <a:pPr/>
              <a:t>‹#›</a:t>
            </a:fld>
            <a:endParaRPr lang="zh-HK" altLang="en-US"/>
          </a:p>
        </p:txBody>
      </p:sp>
    </p:spTree>
    <p:extLst>
      <p:ext uri="{BB962C8B-B14F-4D97-AF65-F5344CB8AC3E}">
        <p14:creationId xmlns:p14="http://schemas.microsoft.com/office/powerpoint/2010/main" val="1984003437"/>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ltLang="zh-HK" smtClean="0"/>
              <a:t>Click to edit Master title style</a:t>
            </a:r>
            <a:endParaRPr lang="zh-HK" alt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ltLang="zh-HK" smtClean="0"/>
              <a:t>Click to edit Master text styles</a:t>
            </a:r>
          </a:p>
          <a:p>
            <a:pPr lvl="1"/>
            <a:r>
              <a:rPr lang="en-US" altLang="zh-HK" smtClean="0"/>
              <a:t>Second level</a:t>
            </a:r>
          </a:p>
          <a:p>
            <a:pPr lvl="2"/>
            <a:r>
              <a:rPr lang="en-US" altLang="zh-HK" smtClean="0"/>
              <a:t>Third level</a:t>
            </a:r>
          </a:p>
          <a:p>
            <a:pPr lvl="3"/>
            <a:r>
              <a:rPr lang="en-US" altLang="zh-HK" smtClean="0"/>
              <a:t>Fourth level</a:t>
            </a:r>
          </a:p>
          <a:p>
            <a:pPr lvl="4"/>
            <a:r>
              <a:rPr lang="en-US" altLang="zh-HK" smtClean="0"/>
              <a:t>Fifth level</a:t>
            </a:r>
            <a:endParaRPr lang="zh-HK" alt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88BAF5-BF50-4D57-98F1-9486CFAB89C7}" type="datetimeFigureOut">
              <a:rPr lang="zh-HK" altLang="en-US" smtClean="0"/>
              <a:pPr/>
              <a:t>30/09/19</a:t>
            </a:fld>
            <a:endParaRPr lang="zh-HK" alt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HK" alt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191E1F8-83F1-4923-9A0B-900D57998C14}" type="slidenum">
              <a:rPr lang="zh-HK" altLang="en-US" smtClean="0"/>
              <a:pPr/>
              <a:t>‹#›</a:t>
            </a:fld>
            <a:endParaRPr lang="zh-HK" altLang="en-US"/>
          </a:p>
        </p:txBody>
      </p:sp>
    </p:spTree>
    <p:extLst>
      <p:ext uri="{BB962C8B-B14F-4D97-AF65-F5344CB8AC3E}">
        <p14:creationId xmlns:p14="http://schemas.microsoft.com/office/powerpoint/2010/main" val="188258898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H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 Id="rId3" Type="http://schemas.openxmlformats.org/officeDocument/2006/relationships/image" Target="../media/image3.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jpe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7.xml"/><Relationship Id="rId2" Type="http://schemas.openxmlformats.org/officeDocument/2006/relationships/diagramData" Target="../diagrams/data1.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7.xml"/><Relationship Id="rId2" Type="http://schemas.openxmlformats.org/officeDocument/2006/relationships/diagramData" Target="../diagrams/data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457200"/>
            <a:ext cx="7772400" cy="1470025"/>
          </a:xfrm>
        </p:spPr>
        <p:txBody>
          <a:bodyPr/>
          <a:lstStyle/>
          <a:p>
            <a:r>
              <a:rPr lang="en-US" altLang="zh-HK" dirty="0" smtClean="0"/>
              <a:t>Knowledge Questions</a:t>
            </a:r>
            <a:endParaRPr lang="zh-HK" altLang="en-US" dirty="0"/>
          </a:p>
        </p:txBody>
      </p:sp>
      <p:sp>
        <p:nvSpPr>
          <p:cNvPr id="3" name="Subtitle 2"/>
          <p:cNvSpPr>
            <a:spLocks noGrp="1"/>
          </p:cNvSpPr>
          <p:nvPr>
            <p:ph type="subTitle" idx="1"/>
          </p:nvPr>
        </p:nvSpPr>
        <p:spPr/>
        <p:txBody>
          <a:bodyPr/>
          <a:lstStyle/>
          <a:p>
            <a:r>
              <a:rPr lang="en-US" altLang="zh-HK" dirty="0" smtClean="0"/>
              <a:t>What are they and why do we ask them?</a:t>
            </a:r>
            <a:endParaRPr lang="zh-HK" altLang="en-US" dirty="0"/>
          </a:p>
        </p:txBody>
      </p:sp>
    </p:spTree>
    <p:extLst>
      <p:ext uri="{BB962C8B-B14F-4D97-AF65-F5344CB8AC3E}">
        <p14:creationId xmlns:p14="http://schemas.microsoft.com/office/powerpoint/2010/main" val="17748374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28601" y="159774"/>
            <a:ext cx="8472486" cy="3908762"/>
          </a:xfrm>
          <a:prstGeom prst="rect">
            <a:avLst/>
          </a:prstGeom>
          <a:noFill/>
        </p:spPr>
        <p:txBody>
          <a:bodyPr wrap="square" rtlCol="0">
            <a:spAutoFit/>
          </a:bodyPr>
          <a:lstStyle/>
          <a:p>
            <a:r>
              <a:rPr lang="en-US" altLang="zh-HK" sz="2800" b="1" dirty="0" smtClean="0"/>
              <a:t>Your Turn:</a:t>
            </a:r>
          </a:p>
          <a:p>
            <a:endParaRPr lang="en-US" altLang="zh-HK" sz="2800" b="1" dirty="0"/>
          </a:p>
          <a:p>
            <a:r>
              <a:rPr lang="en-US" altLang="zh-HK" sz="2800" b="1" dirty="0" smtClean="0"/>
              <a:t>Exercise with the Knowledge Question table</a:t>
            </a:r>
          </a:p>
          <a:p>
            <a:endParaRPr lang="en-US" altLang="zh-HK" sz="2800" b="1" dirty="0"/>
          </a:p>
          <a:p>
            <a:endParaRPr lang="en-US" altLang="zh-HK" sz="2800" b="1" dirty="0" smtClean="0"/>
          </a:p>
          <a:p>
            <a:endParaRPr lang="en-US" altLang="zh-HK" sz="2800" b="1" dirty="0" smtClean="0"/>
          </a:p>
          <a:p>
            <a:endParaRPr lang="en-US" altLang="zh-HK" sz="1600" b="1" dirty="0" smtClean="0"/>
          </a:p>
          <a:p>
            <a:endParaRPr lang="en-US" altLang="zh-HK" sz="2800" b="1" dirty="0" smtClean="0"/>
          </a:p>
          <a:p>
            <a:endParaRPr lang="en-US" altLang="zh-HK" dirty="0"/>
          </a:p>
          <a:p>
            <a:endParaRPr lang="zh-HK" altLang="en-US" dirty="0"/>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400" y="1981200"/>
            <a:ext cx="6852960" cy="4743845"/>
          </a:xfrm>
          <a:prstGeom prst="rect">
            <a:avLst/>
          </a:prstGeom>
        </p:spPr>
      </p:pic>
    </p:spTree>
    <p:extLst>
      <p:ext uri="{BB962C8B-B14F-4D97-AF65-F5344CB8AC3E}">
        <p14:creationId xmlns:p14="http://schemas.microsoft.com/office/powerpoint/2010/main" val="215507556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8935" y="228600"/>
            <a:ext cx="8610600" cy="5170646"/>
          </a:xfrm>
          <a:prstGeom prst="rect">
            <a:avLst/>
          </a:prstGeom>
        </p:spPr>
        <p:txBody>
          <a:bodyPr wrap="square">
            <a:spAutoFit/>
          </a:bodyPr>
          <a:lstStyle/>
          <a:p>
            <a:r>
              <a:rPr lang="en-US" altLang="zh-HK" sz="3200" b="1" dirty="0" smtClean="0"/>
              <a:t>Summary:</a:t>
            </a:r>
          </a:p>
          <a:p>
            <a:endParaRPr lang="en-US" altLang="zh-HK" dirty="0"/>
          </a:p>
          <a:p>
            <a:r>
              <a:rPr lang="en-US" altLang="zh-HK" sz="2800" dirty="0" smtClean="0"/>
              <a:t>The main questions in TOK are not just ‘How do I know’….</a:t>
            </a:r>
          </a:p>
          <a:p>
            <a:endParaRPr lang="en-US" altLang="zh-HK" sz="2800" dirty="0" smtClean="0"/>
          </a:p>
          <a:p>
            <a:r>
              <a:rPr lang="en-US" altLang="zh-HK" sz="2800" dirty="0" smtClean="0"/>
              <a:t>They are more like: </a:t>
            </a:r>
          </a:p>
          <a:p>
            <a:endParaRPr lang="en-US" altLang="zh-HK" sz="2800" dirty="0" smtClean="0"/>
          </a:p>
          <a:p>
            <a:r>
              <a:rPr lang="en-US" altLang="zh-HK" sz="2800" dirty="0" smtClean="0"/>
              <a:t>How do we know in </a:t>
            </a:r>
            <a:r>
              <a:rPr lang="en-US" altLang="zh-HK" sz="2800" dirty="0" err="1" smtClean="0"/>
              <a:t>Maths</a:t>
            </a:r>
            <a:r>
              <a:rPr lang="en-US" altLang="zh-HK" sz="2800" dirty="0" smtClean="0"/>
              <a:t>? </a:t>
            </a:r>
          </a:p>
          <a:p>
            <a:r>
              <a:rPr lang="en-US" altLang="zh-HK" sz="2800" dirty="0" smtClean="0"/>
              <a:t>How do we know in Science?</a:t>
            </a:r>
          </a:p>
          <a:p>
            <a:endParaRPr lang="en-US" altLang="zh-HK" sz="2800" dirty="0"/>
          </a:p>
          <a:p>
            <a:r>
              <a:rPr lang="en-US" altLang="zh-HK" sz="2800" dirty="0" smtClean="0"/>
              <a:t>KQ’s link concepts like WOKs, justification, evidence, culture, perspectives, truth, belief, experience, bias…</a:t>
            </a:r>
          </a:p>
          <a:p>
            <a:endParaRPr lang="en-US" altLang="zh-HK" sz="2800" dirty="0"/>
          </a:p>
        </p:txBody>
      </p:sp>
    </p:spTree>
    <p:extLst>
      <p:ext uri="{BB962C8B-B14F-4D97-AF65-F5344CB8AC3E}">
        <p14:creationId xmlns:p14="http://schemas.microsoft.com/office/powerpoint/2010/main" val="29362887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33400" y="304800"/>
            <a:ext cx="8153400" cy="2308324"/>
          </a:xfrm>
          <a:prstGeom prst="rect">
            <a:avLst/>
          </a:prstGeom>
        </p:spPr>
        <p:txBody>
          <a:bodyPr wrap="square">
            <a:spAutoFit/>
          </a:bodyPr>
          <a:lstStyle/>
          <a:p>
            <a:r>
              <a:rPr lang="en-US" altLang="zh-HK" sz="3600" dirty="0"/>
              <a:t>If knowledge is like a map, KQs are the questions we make to investigate the ways these maps are made, their strengths, limitations, </a:t>
            </a:r>
            <a:r>
              <a:rPr lang="en-US" altLang="zh-HK" sz="3600" dirty="0" smtClean="0"/>
              <a:t>boundaries, and similarities..</a:t>
            </a:r>
            <a:endParaRPr lang="zh-HK" altLang="en-US" sz="3600" dirty="0"/>
          </a:p>
        </p:txBody>
      </p:sp>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505200" y="2828836"/>
            <a:ext cx="5638800" cy="4096058"/>
          </a:xfrm>
          <a:prstGeom prst="rect">
            <a:avLst/>
          </a:prstGeom>
        </p:spPr>
      </p:pic>
    </p:spTree>
    <p:extLst>
      <p:ext uri="{BB962C8B-B14F-4D97-AF65-F5344CB8AC3E}">
        <p14:creationId xmlns:p14="http://schemas.microsoft.com/office/powerpoint/2010/main" val="12667041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3400" y="609600"/>
            <a:ext cx="6858000" cy="3785652"/>
          </a:xfrm>
          <a:prstGeom prst="rect">
            <a:avLst/>
          </a:prstGeom>
          <a:noFill/>
        </p:spPr>
        <p:txBody>
          <a:bodyPr wrap="square" rtlCol="0">
            <a:spAutoFit/>
          </a:bodyPr>
          <a:lstStyle/>
          <a:p>
            <a:r>
              <a:rPr lang="en-US" altLang="zh-HK" sz="4800" dirty="0" smtClean="0"/>
              <a:t>Reflection and homework:</a:t>
            </a:r>
          </a:p>
          <a:p>
            <a:endParaRPr lang="en-US" altLang="zh-HK" sz="4800" dirty="0"/>
          </a:p>
          <a:p>
            <a:r>
              <a:rPr lang="en-US" altLang="zh-HK" sz="4800" dirty="0" smtClean="0"/>
              <a:t>Create your own Knowledge Question using the blank template</a:t>
            </a:r>
            <a:endParaRPr lang="zh-HK" altLang="en-US" sz="4800" dirty="0"/>
          </a:p>
        </p:txBody>
      </p:sp>
    </p:spTree>
    <p:extLst>
      <p:ext uri="{BB962C8B-B14F-4D97-AF65-F5344CB8AC3E}">
        <p14:creationId xmlns:p14="http://schemas.microsoft.com/office/powerpoint/2010/main" val="414356969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HK" dirty="0" smtClean="0"/>
              <a:t>A Definition:</a:t>
            </a:r>
            <a:endParaRPr lang="zh-HK" altLang="en-US" dirty="0"/>
          </a:p>
        </p:txBody>
      </p:sp>
      <p:sp>
        <p:nvSpPr>
          <p:cNvPr id="3" name="Content Placeholder 2"/>
          <p:cNvSpPr>
            <a:spLocks noGrp="1"/>
          </p:cNvSpPr>
          <p:nvPr>
            <p:ph idx="1"/>
          </p:nvPr>
        </p:nvSpPr>
        <p:spPr>
          <a:xfrm>
            <a:off x="457200" y="1600201"/>
            <a:ext cx="8229600" cy="1600200"/>
          </a:xfrm>
        </p:spPr>
        <p:txBody>
          <a:bodyPr/>
          <a:lstStyle/>
          <a:p>
            <a:pPr marL="0" indent="0">
              <a:buNone/>
            </a:pPr>
            <a:r>
              <a:rPr lang="en-US" altLang="zh-HK" sz="4000" dirty="0"/>
              <a:t>Knowledge questions are questions about knowledge!</a:t>
            </a:r>
            <a:endParaRPr lang="zh-TW" altLang="zh-HK" sz="4000" dirty="0"/>
          </a:p>
          <a:p>
            <a:pPr marL="0" indent="0">
              <a:buNone/>
            </a:pPr>
            <a:endParaRPr lang="zh-HK" altLang="en-US" dirty="0"/>
          </a:p>
        </p:txBody>
      </p:sp>
      <p:sp>
        <p:nvSpPr>
          <p:cNvPr id="4" name="Rectangle 3"/>
          <p:cNvSpPr/>
          <p:nvPr/>
        </p:nvSpPr>
        <p:spPr>
          <a:xfrm>
            <a:off x="381000" y="3886200"/>
            <a:ext cx="8534400" cy="1077218"/>
          </a:xfrm>
          <a:prstGeom prst="rect">
            <a:avLst/>
          </a:prstGeom>
        </p:spPr>
        <p:txBody>
          <a:bodyPr wrap="square">
            <a:spAutoFit/>
          </a:bodyPr>
          <a:lstStyle/>
          <a:p>
            <a:r>
              <a:rPr lang="en-US" altLang="zh-HK" sz="3200" dirty="0" smtClean="0"/>
              <a:t> </a:t>
            </a:r>
          </a:p>
          <a:p>
            <a:r>
              <a:rPr lang="en-US" altLang="zh-HK" sz="3200" dirty="0" smtClean="0"/>
              <a:t>What </a:t>
            </a:r>
            <a:r>
              <a:rPr lang="en-US" altLang="zh-HK" sz="3200" dirty="0"/>
              <a:t>does ‘about knowledge’ mean?</a:t>
            </a:r>
            <a:endParaRPr lang="zh-TW" altLang="zh-HK" sz="3200" dirty="0"/>
          </a:p>
        </p:txBody>
      </p:sp>
    </p:spTree>
    <p:extLst>
      <p:ext uri="{BB962C8B-B14F-4D97-AF65-F5344CB8AC3E}">
        <p14:creationId xmlns:p14="http://schemas.microsoft.com/office/powerpoint/2010/main" val="4913777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990600"/>
            <a:ext cx="8229600" cy="1143000"/>
          </a:xfrm>
        </p:spPr>
        <p:txBody>
          <a:bodyPr>
            <a:normAutofit fontScale="90000"/>
          </a:bodyPr>
          <a:lstStyle/>
          <a:p>
            <a:r>
              <a:rPr lang="en-US" dirty="0" smtClean="0"/>
              <a:t>We ask Knowledge Questions when we are not satisfied with accepting everything that everyone tells us</a:t>
            </a:r>
            <a:endParaRPr lang="en-US" dirty="0"/>
          </a:p>
        </p:txBody>
      </p:sp>
      <p:sp>
        <p:nvSpPr>
          <p:cNvPr id="3" name="Content Placeholder 2"/>
          <p:cNvSpPr>
            <a:spLocks noGrp="1"/>
          </p:cNvSpPr>
          <p:nvPr>
            <p:ph idx="1"/>
          </p:nvPr>
        </p:nvSpPr>
        <p:spPr>
          <a:xfrm>
            <a:off x="457200" y="4343400"/>
            <a:ext cx="8229600" cy="1782763"/>
          </a:xfrm>
        </p:spPr>
        <p:txBody>
          <a:bodyPr/>
          <a:lstStyle/>
          <a:p>
            <a:pPr marL="0" indent="0">
              <a:buNone/>
            </a:pPr>
            <a:r>
              <a:rPr lang="en-US" dirty="0" smtClean="0"/>
              <a:t>If you find yourself asking ‘How do you know?’ then you are asking Knowledge Questions. </a:t>
            </a:r>
            <a:endParaRPr lang="en-US" dirty="0"/>
          </a:p>
        </p:txBody>
      </p:sp>
    </p:spTree>
    <p:extLst>
      <p:ext uri="{BB962C8B-B14F-4D97-AF65-F5344CB8AC3E}">
        <p14:creationId xmlns:p14="http://schemas.microsoft.com/office/powerpoint/2010/main" val="273061278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fontScale="90000"/>
          </a:bodyPr>
          <a:lstStyle/>
          <a:p>
            <a:r>
              <a:rPr lang="en-US" altLang="zh-HK" b="1" dirty="0"/>
              <a:t>Why do we ask KQ’s?</a:t>
            </a:r>
            <a:r>
              <a:rPr lang="zh-TW" altLang="zh-HK" dirty="0"/>
              <a:t/>
            </a:r>
            <a:br>
              <a:rPr lang="zh-TW" altLang="zh-HK" dirty="0"/>
            </a:br>
            <a:endParaRPr lang="zh-HK" altLang="en-US" dirty="0"/>
          </a:p>
        </p:txBody>
      </p:sp>
      <p:sp>
        <p:nvSpPr>
          <p:cNvPr id="3" name="TextBox 2"/>
          <p:cNvSpPr txBox="1"/>
          <p:nvPr/>
        </p:nvSpPr>
        <p:spPr>
          <a:xfrm>
            <a:off x="2590800" y="2990850"/>
            <a:ext cx="4419600" cy="2062103"/>
          </a:xfrm>
          <a:prstGeom prst="rect">
            <a:avLst/>
          </a:prstGeom>
          <a:noFill/>
        </p:spPr>
        <p:txBody>
          <a:bodyPr wrap="square" rtlCol="0">
            <a:spAutoFit/>
          </a:bodyPr>
          <a:lstStyle/>
          <a:p>
            <a:r>
              <a:rPr lang="en-US" altLang="zh-HK" sz="3200" dirty="0" smtClean="0"/>
              <a:t>To get a deeper understanding of what we know and how we know it!</a:t>
            </a:r>
            <a:endParaRPr lang="zh-HK" altLang="en-US" sz="3200" dirty="0"/>
          </a:p>
        </p:txBody>
      </p:sp>
      <p:pic>
        <p:nvPicPr>
          <p:cNvPr id="4" name="Content Placeholder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1908188" y="1888301"/>
            <a:ext cx="5784823" cy="4267200"/>
          </a:xfrm>
        </p:spPr>
      </p:pic>
    </p:spTree>
    <p:extLst>
      <p:ext uri="{BB962C8B-B14F-4D97-AF65-F5344CB8AC3E}">
        <p14:creationId xmlns:p14="http://schemas.microsoft.com/office/powerpoint/2010/main" val="20932546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xit" presetSubtype="0" fill="hold" nodeType="clickEffect">
                                  <p:stCondLst>
                                    <p:cond delay="0"/>
                                  </p:stCondLst>
                                  <p:childTnLst>
                                    <p:animEffect transition="out" filter="fade">
                                      <p:cBhvr>
                                        <p:cTn id="6" dur="500"/>
                                        <p:tgtEl>
                                          <p:spTgt spid="4"/>
                                        </p:tgtEl>
                                      </p:cBhvr>
                                    </p:animEffect>
                                    <p:set>
                                      <p:cBhvr>
                                        <p:cTn id="7" dur="1" fill="hold">
                                          <p:stCondLst>
                                            <p:cond delay="49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152400"/>
            <a:ext cx="8991600" cy="6705600"/>
          </a:xfrm>
        </p:spPr>
        <p:txBody>
          <a:bodyPr>
            <a:normAutofit fontScale="85000" lnSpcReduction="20000"/>
          </a:bodyPr>
          <a:lstStyle/>
          <a:p>
            <a:pPr marL="0" indent="0">
              <a:buNone/>
            </a:pPr>
            <a:r>
              <a:rPr lang="en-US" altLang="zh-HK" u="sng" dirty="0"/>
              <a:t>Example: </a:t>
            </a:r>
            <a:endParaRPr lang="en-US" altLang="zh-HK" u="sng" dirty="0" smtClean="0"/>
          </a:p>
          <a:p>
            <a:pPr marL="0" indent="0">
              <a:buNone/>
            </a:pPr>
            <a:endParaRPr lang="zh-TW" altLang="zh-HK" u="sng" dirty="0"/>
          </a:p>
          <a:p>
            <a:pPr marL="0" indent="0">
              <a:buNone/>
            </a:pPr>
            <a:r>
              <a:rPr lang="en-US" altLang="zh-HK" dirty="0">
                <a:solidFill>
                  <a:srgbClr val="C00000"/>
                </a:solidFill>
              </a:rPr>
              <a:t>A</a:t>
            </a:r>
            <a:r>
              <a:rPr lang="en-US" altLang="zh-HK" dirty="0"/>
              <a:t>: Aliens live in the middle of the Earth</a:t>
            </a:r>
            <a:r>
              <a:rPr lang="en-US" altLang="zh-HK" dirty="0" smtClean="0"/>
              <a:t>.</a:t>
            </a:r>
          </a:p>
          <a:p>
            <a:pPr marL="0" indent="0">
              <a:buNone/>
            </a:pPr>
            <a:endParaRPr lang="zh-TW" altLang="zh-HK" sz="1300" dirty="0"/>
          </a:p>
          <a:p>
            <a:pPr marL="0" indent="0">
              <a:buNone/>
            </a:pPr>
            <a:r>
              <a:rPr lang="en-US" altLang="zh-HK" dirty="0">
                <a:solidFill>
                  <a:schemeClr val="accent1"/>
                </a:solidFill>
              </a:rPr>
              <a:t>B</a:t>
            </a:r>
            <a:r>
              <a:rPr lang="en-US" altLang="zh-HK" dirty="0"/>
              <a:t>: How do you know this</a:t>
            </a:r>
            <a:r>
              <a:rPr lang="en-US" altLang="zh-HK" dirty="0" smtClean="0"/>
              <a:t>?</a:t>
            </a:r>
          </a:p>
          <a:p>
            <a:pPr marL="0" indent="0">
              <a:buNone/>
            </a:pPr>
            <a:endParaRPr lang="zh-TW" altLang="zh-HK" sz="1300" dirty="0"/>
          </a:p>
          <a:p>
            <a:pPr marL="0" indent="0">
              <a:buNone/>
            </a:pPr>
            <a:r>
              <a:rPr lang="en-US" altLang="zh-HK" dirty="0">
                <a:solidFill>
                  <a:srgbClr val="C00000"/>
                </a:solidFill>
              </a:rPr>
              <a:t>A</a:t>
            </a:r>
            <a:r>
              <a:rPr lang="en-US" altLang="zh-HK" dirty="0"/>
              <a:t>: I have faith that they do</a:t>
            </a:r>
            <a:r>
              <a:rPr lang="en-US" altLang="zh-HK" dirty="0" smtClean="0"/>
              <a:t>.</a:t>
            </a:r>
          </a:p>
          <a:p>
            <a:pPr marL="0" indent="0">
              <a:buNone/>
            </a:pPr>
            <a:endParaRPr lang="zh-TW" altLang="zh-HK" sz="1300" dirty="0"/>
          </a:p>
          <a:p>
            <a:pPr marL="0" indent="0">
              <a:buNone/>
            </a:pPr>
            <a:r>
              <a:rPr lang="en-US" altLang="zh-HK" dirty="0">
                <a:solidFill>
                  <a:schemeClr val="accent1"/>
                </a:solidFill>
              </a:rPr>
              <a:t>B</a:t>
            </a:r>
            <a:r>
              <a:rPr lang="en-US" altLang="zh-HK" dirty="0"/>
              <a:t>: But isn’t the content of the middle of the earth a question that can be answered by Natural Science</a:t>
            </a:r>
            <a:r>
              <a:rPr lang="en-US" altLang="zh-HK" dirty="0" smtClean="0"/>
              <a:t>?</a:t>
            </a:r>
          </a:p>
          <a:p>
            <a:pPr marL="0" indent="0">
              <a:buNone/>
            </a:pPr>
            <a:endParaRPr lang="zh-TW" altLang="zh-HK" sz="1300" dirty="0"/>
          </a:p>
          <a:p>
            <a:pPr marL="0" indent="0">
              <a:buNone/>
            </a:pPr>
            <a:r>
              <a:rPr lang="en-US" altLang="zh-HK" dirty="0">
                <a:solidFill>
                  <a:srgbClr val="C00000"/>
                </a:solidFill>
              </a:rPr>
              <a:t>A</a:t>
            </a:r>
            <a:r>
              <a:rPr lang="en-US" altLang="zh-HK" dirty="0"/>
              <a:t>: Maybe, but the sciences also rely on Faith as a way of knowing. Don’t scientists rely on Faith when they tell us what is inside black holes? They can’t exactly see inside black holes or use their sense perception. So isn’t this just Faith</a:t>
            </a:r>
            <a:r>
              <a:rPr lang="en-US" altLang="zh-HK" dirty="0" smtClean="0"/>
              <a:t>?</a:t>
            </a:r>
          </a:p>
          <a:p>
            <a:pPr marL="0" indent="0">
              <a:buNone/>
            </a:pPr>
            <a:endParaRPr lang="zh-TW" altLang="zh-HK" sz="1300" dirty="0"/>
          </a:p>
          <a:p>
            <a:pPr marL="0" indent="0">
              <a:buNone/>
            </a:pPr>
            <a:r>
              <a:rPr lang="en-US" altLang="zh-HK" dirty="0">
                <a:solidFill>
                  <a:schemeClr val="accent1"/>
                </a:solidFill>
              </a:rPr>
              <a:t>B</a:t>
            </a:r>
            <a:r>
              <a:rPr lang="en-US" altLang="zh-HK" dirty="0"/>
              <a:t>: Hmm, I think we may be talking about Faith in a different way. What should the role of Faith be in making claims in Natural Science? </a:t>
            </a:r>
            <a:r>
              <a:rPr lang="en-US" altLang="zh-HK" dirty="0" smtClean="0"/>
              <a:t>      KNOWLEDGE </a:t>
            </a:r>
            <a:r>
              <a:rPr lang="en-US" altLang="zh-HK" dirty="0"/>
              <a:t>QUESTION</a:t>
            </a:r>
            <a:r>
              <a:rPr lang="en-US" altLang="zh-HK" dirty="0" smtClean="0"/>
              <a:t>!!!</a:t>
            </a:r>
            <a:endParaRPr lang="zh-TW" altLang="zh-HK" dirty="0"/>
          </a:p>
        </p:txBody>
      </p:sp>
    </p:spTree>
    <p:extLst>
      <p:ext uri="{BB962C8B-B14F-4D97-AF65-F5344CB8AC3E}">
        <p14:creationId xmlns:p14="http://schemas.microsoft.com/office/powerpoint/2010/main" val="25430026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Diagram 3"/>
          <p:cNvGraphicFramePr/>
          <p:nvPr>
            <p:extLst>
              <p:ext uri="{D42A27DB-BD31-4B8C-83A1-F6EECF244321}">
                <p14:modId xmlns:p14="http://schemas.microsoft.com/office/powerpoint/2010/main" val="629683728"/>
              </p:ext>
            </p:extLst>
          </p:nvPr>
        </p:nvGraphicFramePr>
        <p:xfrm>
          <a:off x="971600" y="836712"/>
          <a:ext cx="720080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9551544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Diagram 1"/>
          <p:cNvGraphicFramePr/>
          <p:nvPr>
            <p:extLst>
              <p:ext uri="{D42A27DB-BD31-4B8C-83A1-F6EECF244321}">
                <p14:modId xmlns:p14="http://schemas.microsoft.com/office/powerpoint/2010/main" val="4047948467"/>
              </p:ext>
            </p:extLst>
          </p:nvPr>
        </p:nvGraphicFramePr>
        <p:xfrm>
          <a:off x="685800" y="838200"/>
          <a:ext cx="7924800" cy="525658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19431463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endParaRPr lang="en-US" dirty="0"/>
          </a:p>
        </p:txBody>
      </p:sp>
      <p:sp>
        <p:nvSpPr>
          <p:cNvPr id="3" name="Content Placeholder 2"/>
          <p:cNvSpPr>
            <a:spLocks noGrp="1"/>
          </p:cNvSpPr>
          <p:nvPr>
            <p:ph idx="1"/>
          </p:nvPr>
        </p:nvSpPr>
        <p:spPr>
          <a:xfrm>
            <a:off x="457200" y="1752600"/>
            <a:ext cx="8229600" cy="5105400"/>
          </a:xfrm>
        </p:spPr>
        <p:txBody>
          <a:bodyPr>
            <a:normAutofit fontScale="92500" lnSpcReduction="20000"/>
          </a:bodyPr>
          <a:lstStyle/>
          <a:p>
            <a:r>
              <a:rPr lang="en-US" dirty="0"/>
              <a:t>O</a:t>
            </a:r>
            <a:r>
              <a:rPr lang="en-US" dirty="0" smtClean="0"/>
              <a:t>pen-ended </a:t>
            </a:r>
            <a:r>
              <a:rPr lang="en-US" dirty="0" smtClean="0"/>
              <a:t>questions that admit more than one possible answer</a:t>
            </a:r>
          </a:p>
          <a:p>
            <a:r>
              <a:rPr lang="en-US" dirty="0"/>
              <a:t>E</a:t>
            </a:r>
            <a:r>
              <a:rPr lang="en-US" dirty="0" smtClean="0"/>
              <a:t>xplicitly </a:t>
            </a:r>
            <a:r>
              <a:rPr lang="en-US" b="1" dirty="0" smtClean="0"/>
              <a:t>about knowledge in itself and not subject-specific claims</a:t>
            </a:r>
          </a:p>
          <a:p>
            <a:r>
              <a:rPr lang="en-US" dirty="0"/>
              <a:t>C</a:t>
            </a:r>
            <a:r>
              <a:rPr lang="en-US" dirty="0" smtClean="0"/>
              <a:t>ouched </a:t>
            </a:r>
            <a:r>
              <a:rPr lang="en-US" dirty="0" smtClean="0"/>
              <a:t>in terms of TOK vocabulary and concepts: the areas of knowledge, the ways of</a:t>
            </a:r>
          </a:p>
          <a:p>
            <a:r>
              <a:rPr lang="en-US" dirty="0" smtClean="0"/>
              <a:t>knowing and the concepts in the linking questions—belief, certainty, culture, evidence,</a:t>
            </a:r>
          </a:p>
          <a:p>
            <a:r>
              <a:rPr lang="en-US" dirty="0" smtClean="0"/>
              <a:t>experience, explanation, interpretation, intuition, justification, truth, values</a:t>
            </a:r>
          </a:p>
          <a:p>
            <a:r>
              <a:rPr lang="en-US" dirty="0" smtClean="0"/>
              <a:t>precise in terms of the relationships between these concepts</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p:nvPr/>
        </p:nvPicPr>
        <p:blipFill>
          <a:blip r:embed="rId2" cstate="print">
            <a:extLst>
              <a:ext uri="{28A0092B-C50C-407E-A947-70E740481C1C}">
                <a14:useLocalDpi xmlns:a14="http://schemas.microsoft.com/office/drawing/2010/main" val="0"/>
              </a:ext>
            </a:extLst>
          </a:blip>
          <a:stretch>
            <a:fillRect/>
          </a:stretch>
        </p:blipFill>
        <p:spPr>
          <a:xfrm>
            <a:off x="914400" y="0"/>
            <a:ext cx="7772400" cy="6858000"/>
          </a:xfrm>
          <a:prstGeom prst="rect">
            <a:avLst/>
          </a:prstGeom>
        </p:spPr>
      </p:pic>
    </p:spTree>
    <p:extLst>
      <p:ext uri="{BB962C8B-B14F-4D97-AF65-F5344CB8AC3E}">
        <p14:creationId xmlns:p14="http://schemas.microsoft.com/office/powerpoint/2010/main" val="311320828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436</TotalTime>
  <Words>501</Words>
  <Application>Microsoft Macintosh PowerPoint</Application>
  <PresentationFormat>On-screen Show (4:3)</PresentationFormat>
  <Paragraphs>68</Paragraphs>
  <Slides>13</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13</vt:i4>
      </vt:variant>
    </vt:vector>
  </HeadingPairs>
  <TitlesOfParts>
    <vt:vector size="17" baseType="lpstr">
      <vt:lpstr>Calibri</vt:lpstr>
      <vt:lpstr>新細明體</vt:lpstr>
      <vt:lpstr>Arial</vt:lpstr>
      <vt:lpstr>Office Theme</vt:lpstr>
      <vt:lpstr>Knowledge Questions</vt:lpstr>
      <vt:lpstr>A Definition:</vt:lpstr>
      <vt:lpstr>We ask Knowledge Questions when we are not satisfied with accepting everything that everyone tells us</vt:lpstr>
      <vt:lpstr>Why do we ask KQ’s?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Tyrrell</dc:creator>
  <cp:lastModifiedBy>Microsoft Office User</cp:lastModifiedBy>
  <cp:revision>31</cp:revision>
  <dcterms:created xsi:type="dcterms:W3CDTF">2014-10-02T16:04:41Z</dcterms:created>
  <dcterms:modified xsi:type="dcterms:W3CDTF">2019-09-30T16:37:20Z</dcterms:modified>
</cp:coreProperties>
</file>