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68" r:id="rId3"/>
    <p:sldId id="257" r:id="rId4"/>
    <p:sldId id="258" r:id="rId5"/>
    <p:sldId id="278" r:id="rId6"/>
    <p:sldId id="279" r:id="rId7"/>
    <p:sldId id="274" r:id="rId8"/>
    <p:sldId id="277" r:id="rId9"/>
    <p:sldId id="269" r:id="rId10"/>
    <p:sldId id="271" r:id="rId11"/>
    <p:sldId id="273" r:id="rId12"/>
    <p:sldId id="262" r:id="rId13"/>
    <p:sldId id="263" r:id="rId14"/>
    <p:sldId id="264" r:id="rId15"/>
    <p:sldId id="265" r:id="rId16"/>
    <p:sldId id="280" r:id="rId17"/>
    <p:sldId id="281" r:id="rId18"/>
    <p:sldId id="282" r:id="rId19"/>
    <p:sldId id="283" r:id="rId20"/>
    <p:sldId id="288" r:id="rId21"/>
    <p:sldId id="284" r:id="rId22"/>
    <p:sldId id="285" r:id="rId23"/>
    <p:sldId id="291" r:id="rId24"/>
    <p:sldId id="290" r:id="rId25"/>
    <p:sldId id="286" r:id="rId26"/>
    <p:sldId id="287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09B8-7311-FE44-BA9E-900EA54EE39C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0DF15-5A19-184A-A61D-3D1DECDF5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DEF91-067B-D54A-9C83-618F2238F8F7}" type="slidenum">
              <a:rPr lang="en-US"/>
              <a:pPr/>
              <a:t>23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F18C6-94C1-F94B-B7B8-3E185A73D508}" type="slidenum">
              <a:rPr lang="en-US"/>
              <a:pPr/>
              <a:t>24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13779-A217-0548-8777-CAEDD6A7600F}" type="slidenum">
              <a:rPr lang="en-US"/>
              <a:pPr/>
              <a:t>27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E66E0-589B-BB4E-8C4F-7AFF5F045842}" type="slidenum">
              <a:rPr lang="en-US"/>
              <a:pPr/>
              <a:t>28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0819A-B500-574F-9FFD-07ED2D4EAFD9}" type="slidenum">
              <a:rPr lang="en-US"/>
              <a:pPr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AEC9-66C7-B947-B969-20714FFDD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0292ED-27CC-7D49-93FE-202071719E30}" type="datetimeFigureOut">
              <a:rPr lang="en-US" smtClean="0"/>
              <a:pPr/>
              <a:t>1/20/17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4F5AF4-B17A-8742-8E90-486BA17FB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222"/>
            <a:ext cx="7772400" cy="649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Rise of Industrial America </a:t>
            </a:r>
            <a:endParaRPr lang="en-US" dirty="0"/>
          </a:p>
        </p:txBody>
      </p:sp>
      <p:pic>
        <p:nvPicPr>
          <p:cNvPr id="5" name="Picture 4" descr="sweeper-and-doffer-in-cotton-m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6" y="1058333"/>
            <a:ext cx="7703254" cy="545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dofbritainmerlinengines_15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0" r="-64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ustrial Revolu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843" r="-3384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294" r="-1729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808" r="-7808"/>
          <a:stretch>
            <a:fillRect/>
          </a:stretch>
        </p:blipFill>
        <p:spPr>
          <a:xfrm>
            <a:off x="1233311" y="2021024"/>
            <a:ext cx="6979356" cy="38774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529" r="-2052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Rooms- High 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967" r="-169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763" b="-376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078" r="-2907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Exams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932" r="-2093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Entry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00" r="-31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Awaiting Interrogations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90" r="-6290"/>
          <a:stretch>
            <a:fillRect/>
          </a:stretch>
        </p:blipFill>
        <p:spPr>
          <a:xfrm>
            <a:off x="1600200" y="1925381"/>
            <a:ext cx="6541912" cy="36343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 1820-1870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989" r="-898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Voices in the Walls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865" r="-1486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000" r="-850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of 1906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1" name="Picture 4" descr="SF_pic_homepage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381000"/>
            <a:ext cx="5538788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San Francisco after 1906</a:t>
            </a:r>
          </a:p>
        </p:txBody>
      </p:sp>
      <p:pic>
        <p:nvPicPr>
          <p:cNvPr id="18435" name="Picture 8" descr="sf0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0338" y="1600200"/>
            <a:ext cx="62833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943" r="-6894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218" r="-2421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Jack London</a:t>
            </a:r>
          </a:p>
        </p:txBody>
      </p:sp>
      <p:pic>
        <p:nvPicPr>
          <p:cNvPr id="26627" name="Picture 4" descr="I0013311B%20w%20hat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6788" y="1600200"/>
            <a:ext cx="3017837" cy="4525963"/>
          </a:xfrm>
          <a:noFill/>
        </p:spPr>
      </p:pic>
      <p:sp>
        <p:nvSpPr>
          <p:cNvPr id="2662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Socialist, involved in the labor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Became a writer because afraid of falling into the underclass.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Tried to reconcile his own connections to working-class and middle class identities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Themes raised in “South of the Slot” ?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Duality of human existence</a:t>
            </a:r>
          </a:p>
          <a:p>
            <a:pPr eaLnBrk="1" hangingPunct="1"/>
            <a:r>
              <a:rPr lang="en-US" dirty="0"/>
              <a:t>Free will vs. social influences (</a:t>
            </a:r>
            <a:r>
              <a:rPr lang="en-US" dirty="0" smtClean="0"/>
              <a:t>“naturalism”</a:t>
            </a:r>
            <a:r>
              <a:rPr lang="en-US" dirty="0"/>
              <a:t>) </a:t>
            </a:r>
          </a:p>
          <a:p>
            <a:pPr eaLnBrk="1" hangingPunct="1"/>
            <a:r>
              <a:rPr lang="en-US" dirty="0"/>
              <a:t>Class divisions </a:t>
            </a:r>
          </a:p>
          <a:p>
            <a:pPr eaLnBrk="1" hangingPunct="1"/>
            <a:r>
              <a:rPr lang="en-US" dirty="0"/>
              <a:t>Civilized vs. “Uncivilized”</a:t>
            </a:r>
          </a:p>
          <a:p>
            <a:pPr eaLnBrk="1" hangingPunct="1"/>
            <a:r>
              <a:rPr lang="en-US" dirty="0"/>
              <a:t>Educated class vs. Working class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With your group (3-4 people), create an outline/shape of a body.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Using quotations from the text (at least 3 on each side), represent the duality experienced by the main character. 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Think about how </a:t>
            </a:r>
            <a:r>
              <a:rPr lang="en-US" sz="2800" b="1" dirty="0"/>
              <a:t>you, as individuals, experience duality (inner conflict between opposing forces).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Include</a:t>
            </a:r>
            <a:r>
              <a:rPr lang="en-US" sz="2800" b="1" dirty="0" smtClean="0"/>
              <a:t> symbols and images as well)</a:t>
            </a: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(Make </a:t>
            </a:r>
            <a:r>
              <a:rPr lang="en-US" sz="2800" dirty="0"/>
              <a:t>‘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smtClean="0"/>
              <a:t>pretty) 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-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936" r="-2093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Civil War Industrial Boom 1876-1900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6140453_ori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242" r="-152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oking_north_along_mulberry_stre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954" r="-1895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lox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111" r="-1311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lab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289" r="-1128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italism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250" r="-1525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ustrial_revolution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113" r="-1311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smtClean="0"/>
              <a:t>hard work?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123</TotalTime>
  <Words>202</Words>
  <Application>Microsoft Macintosh PowerPoint</Application>
  <PresentationFormat>On-screen Show (4:3)</PresentationFormat>
  <Paragraphs>37</Paragraphs>
  <Slides>29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The Rise of Industrial America </vt:lpstr>
      <vt:lpstr>Industrial Revolution 1820-1870</vt:lpstr>
      <vt:lpstr>Post Civil War Industrial Boom 1876-1900</vt:lpstr>
      <vt:lpstr>Slide 4</vt:lpstr>
      <vt:lpstr>Slide 5</vt:lpstr>
      <vt:lpstr>Slide 6</vt:lpstr>
      <vt:lpstr>Slide 7</vt:lpstr>
      <vt:lpstr>Slide 8</vt:lpstr>
      <vt:lpstr>What is hard work?</vt:lpstr>
      <vt:lpstr>Slide 10</vt:lpstr>
      <vt:lpstr>Slide 11</vt:lpstr>
      <vt:lpstr>Slide 12</vt:lpstr>
      <vt:lpstr>Slide 13</vt:lpstr>
      <vt:lpstr>Small Rooms- High Rent</vt:lpstr>
      <vt:lpstr>Apartments</vt:lpstr>
      <vt:lpstr>Angel Island</vt:lpstr>
      <vt:lpstr>Medical Exams</vt:lpstr>
      <vt:lpstr>Point of Entry</vt:lpstr>
      <vt:lpstr>Awaiting Interrogations</vt:lpstr>
      <vt:lpstr>Voices in the Walls</vt:lpstr>
      <vt:lpstr>Barracks</vt:lpstr>
      <vt:lpstr>Earthquake of 1906</vt:lpstr>
      <vt:lpstr>Slide 23</vt:lpstr>
      <vt:lpstr>San Francisco after 1906</vt:lpstr>
      <vt:lpstr>Slide 25</vt:lpstr>
      <vt:lpstr>Slide 26</vt:lpstr>
      <vt:lpstr>Jack London</vt:lpstr>
      <vt:lpstr>Themes raised in “South of the Slot” ?</vt:lpstr>
      <vt:lpstr>Activity</vt:lpstr>
    </vt:vector>
  </TitlesOfParts>
  <Company>4j school district Eugene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  America</dc:title>
  <dc:creator>admin</dc:creator>
  <cp:lastModifiedBy>admin</cp:lastModifiedBy>
  <cp:revision>14</cp:revision>
  <dcterms:created xsi:type="dcterms:W3CDTF">2017-01-20T17:49:35Z</dcterms:created>
  <dcterms:modified xsi:type="dcterms:W3CDTF">2017-01-20T17:50:00Z</dcterms:modified>
</cp:coreProperties>
</file>