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76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0DC57C-034A-0C40-A931-A4620D449E9F}"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0DC57C-034A-0C40-A931-A4620D449E9F}"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0DC57C-034A-0C40-A931-A4620D449E9F}"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0DC57C-034A-0C40-A931-A4620D449E9F}"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DC57C-034A-0C40-A931-A4620D449E9F}" type="datetimeFigureOut">
              <a:rPr lang="en-US" smtClean="0"/>
              <a:t>10/3/19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0DC57C-034A-0C40-A931-A4620D449E9F}"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0DC57C-034A-0C40-A931-A4620D449E9F}" type="datetimeFigureOut">
              <a:rPr lang="en-US" smtClean="0"/>
              <a:t>10/3/19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0DC57C-034A-0C40-A931-A4620D449E9F}" type="datetimeFigureOut">
              <a:rPr lang="en-US" smtClean="0"/>
              <a:t>10/3/19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0DC57C-034A-0C40-A931-A4620D449E9F}" type="datetimeFigureOut">
              <a:rPr lang="en-US" smtClean="0"/>
              <a:t>10/3/19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0DC57C-034A-0C40-A931-A4620D449E9F}"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0DC57C-034A-0C40-A931-A4620D449E9F}" type="datetimeFigureOut">
              <a:rPr lang="en-US" smtClean="0"/>
              <a:t>10/3/19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EA73B2-36AD-8344-AFA7-43F4E30EB64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0DC57C-034A-0C40-A931-A4620D449E9F}" type="datetimeFigureOut">
              <a:rPr lang="en-US" smtClean="0"/>
              <a:t>10/3/19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A73B2-36AD-8344-AFA7-43F4E30EB6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9339"/>
            <a:ext cx="7772400" cy="1470025"/>
          </a:xfrm>
        </p:spPr>
        <p:txBody>
          <a:bodyPr/>
          <a:lstStyle/>
          <a:p>
            <a:r>
              <a:rPr lang="en-US" dirty="0" smtClean="0"/>
              <a:t>Example:</a:t>
            </a:r>
            <a:endParaRPr lang="en-US" dirty="0"/>
          </a:p>
        </p:txBody>
      </p:sp>
      <p:sp>
        <p:nvSpPr>
          <p:cNvPr id="3" name="Subtitle 2"/>
          <p:cNvSpPr>
            <a:spLocks noGrp="1"/>
          </p:cNvSpPr>
          <p:nvPr>
            <p:ph type="subTitle" idx="1"/>
          </p:nvPr>
        </p:nvSpPr>
        <p:spPr>
          <a:xfrm>
            <a:off x="685800" y="1661727"/>
            <a:ext cx="8177834" cy="4579880"/>
          </a:xfrm>
        </p:spPr>
        <p:txBody>
          <a:bodyPr>
            <a:normAutofit fontScale="92500" lnSpcReduction="10000"/>
          </a:bodyPr>
          <a:lstStyle/>
          <a:p>
            <a:r>
              <a:rPr lang="en-US" dirty="0" smtClean="0"/>
              <a:t> </a:t>
            </a:r>
            <a:r>
              <a:rPr lang="en-US" b="1" dirty="0">
                <a:solidFill>
                  <a:srgbClr val="FF0000"/>
                </a:solidFill>
              </a:rPr>
              <a:t>“I’m always curious about the stones that Kurt chooses for possible use. I inspect the ones he’s kept and I think I know, sometimes, what it is about them that draws him…I suppose I love Kurt for his ability to see that essence, the character of the rock. Only, I wish sometimes that I were stone. Then he would see me as I am. Peach-colored granite with flecks of angry mica…Do I right myself? This is not an aesthetic choice” (7).</a:t>
            </a:r>
          </a:p>
          <a:p>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Analysis: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The fact that Faye wishes she were a stone shows that she feels ignored, unvalued, in Kurt’s eyes. He pays more attention to the details and the beauty of the stones he uses for his art than he does to her. She suspects him of cheating on her, yet she doesn’t feel brave or confident enough to actually confront him about his infidelity—she doesn’t think she deserves to be treated better or told the truth. I think it’s interesting that when she describes the kind of stone she’d be, she includes “flecks of angry mica.” This tells me that she is hiding her real feelings, like anger, but she wishes that Kurt cared enough to look closer at her—to see who she she really is.</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TotalTime>
  <Words>250</Words>
  <Application>Microsoft Macintosh PowerPoint</Application>
  <PresentationFormat>On-screen Show (4:3)</PresentationFormat>
  <Paragraphs>5</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Example:</vt:lpstr>
      <vt:lpstr>Possible Analysis: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dc:title>
  <dc:creator>Eugene School District 4J</dc:creator>
  <cp:lastModifiedBy>Eugene School District 4J</cp:lastModifiedBy>
  <cp:revision>1</cp:revision>
  <dcterms:created xsi:type="dcterms:W3CDTF">2019-10-03T16:11:36Z</dcterms:created>
  <dcterms:modified xsi:type="dcterms:W3CDTF">2019-10-03T16:22:13Z</dcterms:modified>
</cp:coreProperties>
</file>