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handoutMasterIdLst>
    <p:handoutMasterId r:id="rId17"/>
  </p:handoutMasterIdLst>
  <p:sldIdLst>
    <p:sldId id="260" r:id="rId2"/>
    <p:sldId id="261" r:id="rId3"/>
    <p:sldId id="262" r:id="rId4"/>
    <p:sldId id="275" r:id="rId5"/>
    <p:sldId id="266" r:id="rId6"/>
    <p:sldId id="283" r:id="rId7"/>
    <p:sldId id="268" r:id="rId8"/>
    <p:sldId id="284" r:id="rId9"/>
    <p:sldId id="277" r:id="rId10"/>
    <p:sldId id="278" r:id="rId11"/>
    <p:sldId id="279" r:id="rId12"/>
    <p:sldId id="280" r:id="rId13"/>
    <p:sldId id="281" r:id="rId14"/>
    <p:sldId id="282"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32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6021B3-2163-EB4D-BC66-048C12C99333}" type="datetimeFigureOut">
              <a:rPr lang="en-US" smtClean="0"/>
              <a:t>2/21/20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6947BF-784F-1E45-9D71-48DD16ED1502}" type="slidenum">
              <a:rPr lang="en-US" smtClean="0"/>
              <a:t>‹#›</a:t>
            </a:fld>
            <a:endParaRPr lang="en-US"/>
          </a:p>
        </p:txBody>
      </p:sp>
    </p:spTree>
    <p:extLst>
      <p:ext uri="{BB962C8B-B14F-4D97-AF65-F5344CB8AC3E}">
        <p14:creationId xmlns:p14="http://schemas.microsoft.com/office/powerpoint/2010/main" val="2456638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2524833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1" u="none" strike="noStrike" cap="none">
                <a:solidFill>
                  <a:schemeClr val="dk1"/>
                </a:solidFill>
                <a:latin typeface="Calibri"/>
                <a:ea typeface="Calibri"/>
                <a:cs typeface="Calibri"/>
                <a:sym typeface="Calibri"/>
              </a:rPr>
              <a:t>TEACHER:   So, today we are going to practice a way that we are going to be able to stay safe in school if we have an intruder in the building or on school grounds. It is very RARE that we would have an intruder at our school, but we need to be prepared to be safe. </a:t>
            </a:r>
          </a:p>
          <a:p>
            <a:pPr marL="0" marR="0" lvl="0" indent="0" algn="l" rtl="0">
              <a:lnSpc>
                <a:spcPct val="100000"/>
              </a:lnSpc>
              <a:spcBef>
                <a:spcPts val="0"/>
              </a:spcBef>
              <a:spcAft>
                <a:spcPts val="0"/>
              </a:spcAft>
              <a:buClr>
                <a:schemeClr val="dk1"/>
              </a:buClr>
              <a:buSzPct val="25000"/>
              <a:buFont typeface="Calibri"/>
              <a:buNone/>
            </a:pPr>
            <a:endParaRPr sz="1200" b="0" i="1"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1" u="none" strike="noStrike" cap="none">
                <a:solidFill>
                  <a:schemeClr val="dk1"/>
                </a:solidFill>
                <a:latin typeface="Calibri"/>
                <a:ea typeface="Calibri"/>
                <a:cs typeface="Calibri"/>
                <a:sym typeface="Calibri"/>
              </a:rPr>
              <a:t>This new way is called A.L.I.C.E. You will hear adults/staff talking about this, but this A.L.I.C.E is not a person, but a way of describing the steps we can take to keep safe. These steps are not sequential, but options available during an emergency.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19" name="Shape 1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As a reminder, ALiCE is not sequential, while we are practicing barricade today in a real situation we may counter and/or evacuate. </a:t>
            </a:r>
          </a:p>
        </p:txBody>
      </p:sp>
      <p:sp>
        <p:nvSpPr>
          <p:cNvPr id="271" name="Shape 27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9" name="Shape 2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Now we are going to talk about a COUNTER situation.  We are going to review the steps we need to take when a COUNTER occurs.</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80" name="Shape 2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Now we are going to talk about an EVACUATION situation.  We are going to review the steps we need to take when an EVACUATION occurs. Students will be instructed to a specified location on the perimeter. Remind students to leave bags and personal items behind. The priority to to quickly get out of danger and to a safe location. </a:t>
            </a:r>
          </a:p>
          <a:p>
            <a:pPr marL="0" marR="0" lvl="0" indent="0" algn="l" rtl="0">
              <a:lnSpc>
                <a:spcPct val="100000"/>
              </a:lnSpc>
              <a:spcBef>
                <a:spcPts val="0"/>
              </a:spcBef>
              <a:spcAft>
                <a:spcPts val="0"/>
              </a:spcAft>
              <a:buClr>
                <a:schemeClr val="dk1"/>
              </a:buClr>
              <a:buSzPct val="25000"/>
              <a:buFont typeface="Calibri"/>
              <a:buNone/>
            </a:pPr>
            <a:endParaRPr sz="1200" b="0" i="1"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endParaRPr sz="1200" b="0" i="1"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1" u="none" strike="noStrike" cap="none">
                <a:solidFill>
                  <a:schemeClr val="dk1"/>
                </a:solidFill>
                <a:latin typeface="Calibri"/>
                <a:ea typeface="Calibri"/>
                <a:cs typeface="Calibri"/>
                <a:sym typeface="Calibri"/>
              </a:rPr>
              <a:t>Teacher should take his/her cellphone.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89" name="Shape 2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Go out nearest exit to safe place.  Follow the adults and their directions.  </a:t>
            </a:r>
          </a:p>
        </p:txBody>
      </p:sp>
      <p:sp>
        <p:nvSpPr>
          <p:cNvPr id="298" name="Shape 29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 A.L.I.C.E. concepts to students using the powerpoint provided.</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Explain each letter in A.L.I.C.E. At this point take what you have learned in A.L.I.C.E. and use it to help guide this discussion. Structure your responses around the information below. With this age of student, you know it is best to answer questions at their level.</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A- Alert: Tell everyone what is going on.</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L- Lockdown: Use the lockdown procedure we do already.</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I-Inform: Keep telling people what is going on.</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C-Counter: Do what you can to stay safe.</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E-Evacuate: Get out of the building.</a:t>
            </a:r>
          </a:p>
          <a:p>
            <a:pPr marL="0" marR="0" lvl="0" indent="0" algn="l" rtl="0">
              <a:spcBef>
                <a:spcPts val="0"/>
              </a:spcBef>
              <a:buSzPct val="25000"/>
              <a:buNone/>
            </a:pPr>
            <a:endParaRPr sz="1200" b="0" i="1"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These are not sequential, but a set of tools available during an emergency.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7" name="Shape 1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 </a:t>
            </a:r>
            <a:r>
              <a:rPr lang="en-US" sz="1200" b="0" i="1" u="none" strike="noStrike" cap="none">
                <a:solidFill>
                  <a:schemeClr val="dk1"/>
                </a:solidFill>
                <a:latin typeface="Calibri"/>
                <a:ea typeface="Calibri"/>
                <a:cs typeface="Calibri"/>
                <a:sym typeface="Calibri"/>
              </a:rPr>
              <a:t>How might you recognize someone who does not belong in our building</a:t>
            </a: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endParaRPr sz="1200" b="1"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Student examples could be: </a:t>
            </a:r>
            <a:r>
              <a:rPr lang="en-US" sz="1200" b="0" i="0" u="none" strike="noStrike" cap="none">
                <a:solidFill>
                  <a:schemeClr val="dk1"/>
                </a:solidFill>
                <a:latin typeface="Calibri"/>
                <a:ea typeface="Calibri"/>
                <a:cs typeface="Calibri"/>
                <a:sym typeface="Calibri"/>
              </a:rPr>
              <a:t>someone who does not have on a visitors badge or someone who is walking around the building without someone we know with them or it could be someone who gives you a funny feeling in your gut.</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r>
            <a:br>
              <a:rPr lang="en-US" sz="1200" b="0" i="0" u="none" strike="noStrike" cap="none">
                <a:solidFill>
                  <a:schemeClr val="dk1"/>
                </a:solidFill>
                <a:latin typeface="Calibri"/>
                <a:ea typeface="Calibri"/>
                <a:cs typeface="Calibri"/>
                <a:sym typeface="Calibri"/>
              </a:rPr>
            </a:b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 Very good. So as a reminder, students should never open a door at school to let someone into the building.  This is a hard one, because we are taught to be courteous and help others, but in school, all people who come to the building should go through the main office and check in.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35" name="Shape 1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Now we are going to talk about a Lockout situation.  We are going to review the steps we need to take when a Lockout occurs.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5" name="Shape 24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 </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In a lockdown, there are three important things to remember.</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Listen to the supervising adult</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Follow directions</a:t>
            </a:r>
          </a:p>
          <a:p>
            <a:pPr marL="0" marR="0" lvl="0" indent="0" algn="l" rtl="0">
              <a:spcBef>
                <a:spcPts val="0"/>
              </a:spcBef>
              <a:buSzPct val="25000"/>
              <a:buNone/>
            </a:pPr>
            <a:r>
              <a:rPr lang="en-US" sz="1200" b="0" i="1" u="none" strike="noStrike" cap="none">
                <a:solidFill>
                  <a:schemeClr val="dk1"/>
                </a:solidFill>
                <a:latin typeface="Calibri"/>
                <a:ea typeface="Calibri"/>
                <a:cs typeface="Calibri"/>
                <a:sym typeface="Calibri"/>
              </a:rPr>
              <a:t>Remain as calm and silent as possible</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r>
            <a:br>
              <a:rPr lang="en-US" sz="1200" b="0" i="0" u="none" strike="noStrike" cap="none">
                <a:solidFill>
                  <a:schemeClr val="dk1"/>
                </a:solidFill>
                <a:latin typeface="Calibri"/>
                <a:ea typeface="Calibri"/>
                <a:cs typeface="Calibri"/>
                <a:sym typeface="Calibri"/>
              </a:rPr>
            </a:br>
            <a:r>
              <a:rPr lang="en-US" sz="1200" b="1" i="0" u="none" strike="noStrike" cap="none">
                <a:solidFill>
                  <a:schemeClr val="dk1"/>
                </a:solidFill>
                <a:latin typeface="Calibri"/>
                <a:ea typeface="Calibri"/>
                <a:cs typeface="Calibri"/>
                <a:sym typeface="Calibri"/>
              </a:rPr>
              <a:t>Teacher: </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Why would these three things be important during a lockdown?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6" name="Shape 16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 </a:t>
            </a:r>
            <a:r>
              <a:rPr lang="en-US" sz="1200" b="0" i="1" u="none" strike="noStrike" cap="none">
                <a:solidFill>
                  <a:schemeClr val="dk1"/>
                </a:solidFill>
                <a:latin typeface="Calibri"/>
                <a:ea typeface="Calibri"/>
                <a:cs typeface="Calibri"/>
                <a:sym typeface="Calibri"/>
              </a:rPr>
              <a:t>How might you recognize someone who does not belong in our building</a:t>
            </a:r>
            <a:r>
              <a:rPr lang="en-US"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endParaRPr sz="1200" b="1"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Student examples could be: </a:t>
            </a:r>
            <a:r>
              <a:rPr lang="en-US" sz="1200" b="0" i="0" u="none" strike="noStrike" cap="none">
                <a:solidFill>
                  <a:schemeClr val="dk1"/>
                </a:solidFill>
                <a:latin typeface="Calibri"/>
                <a:ea typeface="Calibri"/>
                <a:cs typeface="Calibri"/>
                <a:sym typeface="Calibri"/>
              </a:rPr>
              <a:t>someone who does not have on a visitors badge or someone who is walking around the building without someone we know with them or it could be someone who gives you a funny feeling in your gut.</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r>
            <a:br>
              <a:rPr lang="en-US" sz="1200" b="0" i="0" u="none" strike="noStrike" cap="none">
                <a:solidFill>
                  <a:schemeClr val="dk1"/>
                </a:solidFill>
                <a:latin typeface="Calibri"/>
                <a:ea typeface="Calibri"/>
                <a:cs typeface="Calibri"/>
                <a:sym typeface="Calibri"/>
              </a:rPr>
            </a:b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 Very good. So as a reminder, students should never open a door at school to let someone into the building.  This is a hard one, because we are taught to be courteous and help others, but in school, all people who come to the building should go through the main office and check in.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35" name="Shape 1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 </a:t>
            </a:r>
            <a:r>
              <a:rPr lang="en-US" sz="1200" b="0" i="1" u="none" strike="noStrike" cap="none">
                <a:solidFill>
                  <a:schemeClr val="dk1"/>
                </a:solidFill>
                <a:latin typeface="Calibri"/>
                <a:ea typeface="Calibri"/>
                <a:cs typeface="Calibri"/>
                <a:sym typeface="Calibri"/>
              </a:rPr>
              <a:t>There are a few different kinds of instructions that I may give depending on the situation. It is important that you listen and do what I say. I may say we need to barricade, evacuate, or I may tell you we are going to counter. It will depend on what I tell you to do.  We will discuss each of these actions.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1" i="0" u="none" strike="noStrike" cap="none">
                <a:solidFill>
                  <a:schemeClr val="dk1"/>
                </a:solidFill>
                <a:latin typeface="Calibri"/>
                <a:ea typeface="Calibri"/>
                <a:cs typeface="Calibri"/>
                <a:sym typeface="Calibri"/>
              </a:rPr>
              <a:t>Teacher: </a:t>
            </a:r>
            <a:r>
              <a:rPr lang="en-US" sz="1200" b="0" i="1" u="none" strike="noStrike" cap="none">
                <a:solidFill>
                  <a:schemeClr val="dk1"/>
                </a:solidFill>
                <a:latin typeface="Calibri"/>
                <a:ea typeface="Calibri"/>
                <a:cs typeface="Calibri"/>
                <a:sym typeface="Calibri"/>
              </a:rPr>
              <a:t>There are a few different kinds of instructions that I may give depending on the situation. It is important that you listen and do what I say. I may say we need to barricade, evacuate, or I may tell you we are going to counter. It will depend on what I tell you to do.  We will discuss each of these actions.  </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                        </a:t>
            </a: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1" i="0" u="none" strike="noStrike" cap="none">
                <a:solidFill>
                  <a:schemeClr val="dk1"/>
                </a:solidFill>
                <a:latin typeface="Calibri"/>
                <a:ea typeface="Calibri"/>
                <a:cs typeface="Calibri"/>
                <a:sym typeface="Calibri"/>
              </a:rPr>
              <a:t>Teacher:</a:t>
            </a:r>
            <a:r>
              <a:rPr lang="en-US" sz="1200" b="0" i="0" u="none" strike="noStrike" cap="none">
                <a:solidFill>
                  <a:schemeClr val="dk1"/>
                </a:solidFill>
                <a:latin typeface="Calibri"/>
                <a:ea typeface="Calibri"/>
                <a:cs typeface="Calibri"/>
                <a:sym typeface="Calibri"/>
              </a:rPr>
              <a:t> </a:t>
            </a:r>
            <a:r>
              <a:rPr lang="en-US" sz="1200" b="0" i="1" u="none" strike="noStrike" cap="none">
                <a:solidFill>
                  <a:schemeClr val="dk1"/>
                </a:solidFill>
                <a:latin typeface="Calibri"/>
                <a:ea typeface="Calibri"/>
                <a:cs typeface="Calibri"/>
                <a:sym typeface="Calibri"/>
              </a:rPr>
              <a:t>Now we are going to talk about a BARRICADE situation.  We are going to review the steps we need to take when a BARRICADE occurs.</a:t>
            </a:r>
            <a:r>
              <a:rPr lang="en-US" sz="1200" b="0" i="0" u="none" strike="noStrike" cap="none">
                <a:solidFill>
                  <a:schemeClr val="dk1"/>
                </a:solidFill>
                <a:latin typeface="Calibri"/>
                <a:ea typeface="Calibri"/>
                <a:cs typeface="Calibri"/>
                <a:sym typeface="Calibri"/>
              </a:rPr>
              <a:t> Recall students do not move furniture. Recall that students should be quiet and listen for your instructions. </a:t>
            </a:r>
          </a:p>
        </p:txBody>
      </p:sp>
      <p:sp>
        <p:nvSpPr>
          <p:cNvPr id="262" name="Shape 26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a:solidFill>
                  <a:srgbClr val="FFFFFF"/>
                </a:solidFill>
                <a:latin typeface="Calibri"/>
                <a:ea typeface="Calibri"/>
                <a:cs typeface="Calibri"/>
                <a:sym typeface="Calibri"/>
              </a:rPr>
              <a:t>‹#›</a:t>
            </a:fld>
            <a:endParaRPr lang="en-US"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2" name="Shape 8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mbria"/>
              <a:buNone/>
              <a:defRPr sz="6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lvl="0" indent="0" algn="l" rtl="0">
              <a:spcBef>
                <a:spcPts val="400"/>
              </a:spcBef>
              <a:buClr>
                <a:schemeClr val="accent1"/>
              </a:buClr>
              <a:buFont typeface="Arial"/>
              <a:buNone/>
              <a:defRPr sz="2000" b="0" i="0" u="none" strike="noStrike" cap="none">
                <a:solidFill>
                  <a:srgbClr val="8C8B8A"/>
                </a:solidFill>
                <a:latin typeface="Calibri"/>
                <a:ea typeface="Calibri"/>
                <a:cs typeface="Calibri"/>
                <a:sym typeface="Calibri"/>
              </a:defRPr>
            </a:lvl1pPr>
            <a:lvl2pPr marL="457200" marR="0" lvl="1" indent="0" algn="ctr" rtl="0">
              <a:spcBef>
                <a:spcPts val="400"/>
              </a:spcBef>
              <a:buClr>
                <a:schemeClr val="accent2"/>
              </a:buClr>
              <a:buFont typeface="Arial"/>
              <a:buNone/>
              <a:defRPr sz="2000" b="0" i="0" u="none" strike="noStrike" cap="none">
                <a:solidFill>
                  <a:srgbClr val="8C8B8A"/>
                </a:solidFill>
                <a:latin typeface="Calibri"/>
                <a:ea typeface="Calibri"/>
                <a:cs typeface="Calibri"/>
                <a:sym typeface="Calibri"/>
              </a:defRPr>
            </a:lvl2pPr>
            <a:lvl3pPr marL="914400" marR="0" lvl="2" indent="0" algn="ctr" rtl="0">
              <a:spcBef>
                <a:spcPts val="360"/>
              </a:spcBef>
              <a:buClr>
                <a:schemeClr val="accent3"/>
              </a:buClr>
              <a:buFont typeface="Arial"/>
              <a:buNone/>
              <a:defRPr sz="1800" b="0" i="0" u="none" strike="noStrike" cap="none">
                <a:solidFill>
                  <a:srgbClr val="8C8B8A"/>
                </a:solidFill>
                <a:latin typeface="Calibri"/>
                <a:ea typeface="Calibri"/>
                <a:cs typeface="Calibri"/>
                <a:sym typeface="Calibri"/>
              </a:defRPr>
            </a:lvl3pPr>
            <a:lvl4pPr marL="1371600" marR="0" lvl="3" indent="0" algn="ctr" rtl="0">
              <a:spcBef>
                <a:spcPts val="320"/>
              </a:spcBef>
              <a:buClr>
                <a:schemeClr val="accent4"/>
              </a:buClr>
              <a:buFont typeface="Arial"/>
              <a:buNone/>
              <a:defRPr sz="1600" b="0" i="0" u="none" strike="noStrike" cap="none">
                <a:solidFill>
                  <a:srgbClr val="8C8B8A"/>
                </a:solidFill>
                <a:latin typeface="Calibri"/>
                <a:ea typeface="Calibri"/>
                <a:cs typeface="Calibri"/>
                <a:sym typeface="Calibri"/>
              </a:defRPr>
            </a:lvl4pPr>
            <a:lvl5pPr marL="1828800" marR="0" lvl="4" indent="0" algn="ctr" rtl="0">
              <a:spcBef>
                <a:spcPts val="280"/>
              </a:spcBef>
              <a:buClr>
                <a:schemeClr val="accent5"/>
              </a:buClr>
              <a:buFont typeface="Arial"/>
              <a:buNone/>
              <a:defRPr sz="1400" b="0" i="0" u="none" strike="noStrike" cap="none">
                <a:solidFill>
                  <a:srgbClr val="8C8B8A"/>
                </a:solidFill>
                <a:latin typeface="Calibri"/>
                <a:ea typeface="Calibri"/>
                <a:cs typeface="Calibri"/>
                <a:sym typeface="Calibri"/>
              </a:defRPr>
            </a:lvl5pPr>
            <a:lvl6pPr marL="2286000" marR="0" lvl="5" indent="0" algn="ctr" rtl="0">
              <a:spcBef>
                <a:spcPts val="280"/>
              </a:spcBef>
              <a:buClr>
                <a:schemeClr val="accent1"/>
              </a:buClr>
              <a:buFont typeface="Arial"/>
              <a:buNone/>
              <a:defRPr sz="1400" b="0" i="0" u="none" strike="noStrike" cap="none">
                <a:solidFill>
                  <a:srgbClr val="8C8B8A"/>
                </a:solidFill>
                <a:latin typeface="Calibri"/>
                <a:ea typeface="Calibri"/>
                <a:cs typeface="Calibri"/>
                <a:sym typeface="Calibri"/>
              </a:defRPr>
            </a:lvl6pPr>
            <a:lvl7pPr marL="2743200" marR="0" lvl="6" indent="0" algn="ctr" rtl="0">
              <a:spcBef>
                <a:spcPts val="280"/>
              </a:spcBef>
              <a:buClr>
                <a:schemeClr val="accent2"/>
              </a:buClr>
              <a:buFont typeface="Arial"/>
              <a:buNone/>
              <a:defRPr sz="1400" b="0" i="0" u="none" strike="noStrike" cap="none">
                <a:solidFill>
                  <a:srgbClr val="8C8B8A"/>
                </a:solidFill>
                <a:latin typeface="Calibri"/>
                <a:ea typeface="Calibri"/>
                <a:cs typeface="Calibri"/>
                <a:sym typeface="Calibri"/>
              </a:defRPr>
            </a:lvl7pPr>
            <a:lvl8pPr marL="3200400" marR="0" lvl="7" indent="0" algn="ctr" rtl="0">
              <a:spcBef>
                <a:spcPts val="280"/>
              </a:spcBef>
              <a:buClr>
                <a:schemeClr val="accent3"/>
              </a:buClr>
              <a:buFont typeface="Arial"/>
              <a:buNone/>
              <a:defRPr sz="1400" b="0" i="0" u="none" strike="noStrike" cap="none">
                <a:solidFill>
                  <a:srgbClr val="8C8B8A"/>
                </a:solidFill>
                <a:latin typeface="Calibri"/>
                <a:ea typeface="Calibri"/>
                <a:cs typeface="Calibri"/>
                <a:sym typeface="Calibri"/>
              </a:defRPr>
            </a:lvl8pPr>
            <a:lvl9pPr marL="3657600" marR="0" lvl="8" indent="0" algn="ctr" rtl="0">
              <a:spcBef>
                <a:spcPts val="280"/>
              </a:spcBef>
              <a:buClr>
                <a:schemeClr val="accent4"/>
              </a:buClr>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marL="0" marR="0" lvl="0" indent="0" algn="l" rtl="0">
              <a:spcBef>
                <a:spcPts val="0"/>
              </a:spcBef>
              <a:buClr>
                <a:schemeClr val="dk2"/>
              </a:buClr>
              <a:buFont typeface="Cambria"/>
              <a:buNone/>
              <a:defRPr sz="3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marR="0" lvl="0" indent="0" algn="l" rtl="0">
              <a:spcBef>
                <a:spcPts val="400"/>
              </a:spcBef>
              <a:buClr>
                <a:schemeClr val="accent1"/>
              </a:buClr>
              <a:buFont typeface="Arial"/>
              <a:buNone/>
              <a:defRPr sz="2000" b="0" i="0" u="none" strike="noStrike" cap="none">
                <a:solidFill>
                  <a:srgbClr val="8C8B8A"/>
                </a:solidFill>
                <a:latin typeface="Calibri"/>
                <a:ea typeface="Calibri"/>
                <a:cs typeface="Calibri"/>
                <a:sym typeface="Calibri"/>
              </a:defRPr>
            </a:lvl1pPr>
            <a:lvl2pPr marL="457200" marR="0" lvl="1" indent="0" algn="l" rtl="0">
              <a:spcBef>
                <a:spcPts val="360"/>
              </a:spcBef>
              <a:buClr>
                <a:schemeClr val="accent2"/>
              </a:buClr>
              <a:buFont typeface="Arial"/>
              <a:buNone/>
              <a:defRPr sz="1800" b="0" i="0" u="none" strike="noStrike" cap="none">
                <a:solidFill>
                  <a:srgbClr val="8C8B8A"/>
                </a:solidFill>
                <a:latin typeface="Calibri"/>
                <a:ea typeface="Calibri"/>
                <a:cs typeface="Calibri"/>
                <a:sym typeface="Calibri"/>
              </a:defRPr>
            </a:lvl2pPr>
            <a:lvl3pPr marL="914400" marR="0" lvl="2" indent="0" algn="l" rtl="0">
              <a:spcBef>
                <a:spcPts val="320"/>
              </a:spcBef>
              <a:buClr>
                <a:schemeClr val="accent3"/>
              </a:buClr>
              <a:buFont typeface="Arial"/>
              <a:buNone/>
              <a:defRPr sz="1600" b="0" i="0" u="none" strike="noStrike" cap="none">
                <a:solidFill>
                  <a:srgbClr val="8C8B8A"/>
                </a:solidFill>
                <a:latin typeface="Calibri"/>
                <a:ea typeface="Calibri"/>
                <a:cs typeface="Calibri"/>
                <a:sym typeface="Calibri"/>
              </a:defRPr>
            </a:lvl3pPr>
            <a:lvl4pPr marL="1371600" marR="0" lvl="3" indent="0" algn="l" rtl="0">
              <a:spcBef>
                <a:spcPts val="280"/>
              </a:spcBef>
              <a:buClr>
                <a:schemeClr val="accent4"/>
              </a:buClr>
              <a:buFont typeface="Arial"/>
              <a:buNone/>
              <a:defRPr sz="1400" b="0" i="0" u="none" strike="noStrike" cap="none">
                <a:solidFill>
                  <a:srgbClr val="8C8B8A"/>
                </a:solidFill>
                <a:latin typeface="Calibri"/>
                <a:ea typeface="Calibri"/>
                <a:cs typeface="Calibri"/>
                <a:sym typeface="Calibri"/>
              </a:defRPr>
            </a:lvl4pPr>
            <a:lvl5pPr marL="1828800" marR="0" lvl="4" indent="0" algn="l" rtl="0">
              <a:spcBef>
                <a:spcPts val="280"/>
              </a:spcBef>
              <a:buClr>
                <a:schemeClr val="accent5"/>
              </a:buClr>
              <a:buFont typeface="Arial"/>
              <a:buNone/>
              <a:defRPr sz="1400" b="0" i="0" u="none" strike="noStrike" cap="none">
                <a:solidFill>
                  <a:srgbClr val="8C8B8A"/>
                </a:solidFill>
                <a:latin typeface="Calibri"/>
                <a:ea typeface="Calibri"/>
                <a:cs typeface="Calibri"/>
                <a:sym typeface="Calibri"/>
              </a:defRPr>
            </a:lvl5pPr>
            <a:lvl6pPr marL="2286000" marR="0" lvl="5" indent="0" algn="l" rtl="0">
              <a:spcBef>
                <a:spcPts val="280"/>
              </a:spcBef>
              <a:buClr>
                <a:schemeClr val="accent1"/>
              </a:buClr>
              <a:buFont typeface="Arial"/>
              <a:buNone/>
              <a:defRPr sz="1400" b="0" i="0" u="none" strike="noStrike" cap="none">
                <a:solidFill>
                  <a:srgbClr val="8C8B8A"/>
                </a:solidFill>
                <a:latin typeface="Calibri"/>
                <a:ea typeface="Calibri"/>
                <a:cs typeface="Calibri"/>
                <a:sym typeface="Calibri"/>
              </a:defRPr>
            </a:lvl6pPr>
            <a:lvl7pPr marL="2743200" marR="0" lvl="6" indent="0" algn="l" rtl="0">
              <a:spcBef>
                <a:spcPts val="280"/>
              </a:spcBef>
              <a:buClr>
                <a:schemeClr val="accent2"/>
              </a:buClr>
              <a:buFont typeface="Arial"/>
              <a:buNone/>
              <a:defRPr sz="1400" b="0" i="0" u="none" strike="noStrike" cap="none">
                <a:solidFill>
                  <a:srgbClr val="8C8B8A"/>
                </a:solidFill>
                <a:latin typeface="Calibri"/>
                <a:ea typeface="Calibri"/>
                <a:cs typeface="Calibri"/>
                <a:sym typeface="Calibri"/>
              </a:defRPr>
            </a:lvl7pPr>
            <a:lvl8pPr marL="3200400" marR="0" lvl="7" indent="0" algn="l" rtl="0">
              <a:spcBef>
                <a:spcPts val="280"/>
              </a:spcBef>
              <a:buClr>
                <a:schemeClr val="accent3"/>
              </a:buClr>
              <a:buFont typeface="Arial"/>
              <a:buNone/>
              <a:defRPr sz="1400" b="0" i="0" u="none" strike="noStrike" cap="none">
                <a:solidFill>
                  <a:srgbClr val="8C8B8A"/>
                </a:solidFill>
                <a:latin typeface="Calibri"/>
                <a:ea typeface="Calibri"/>
                <a:cs typeface="Calibri"/>
                <a:sym typeface="Calibri"/>
              </a:defRPr>
            </a:lvl8pPr>
            <a:lvl9pPr marL="3657600" marR="0" lvl="8" indent="0" algn="l" rtl="0">
              <a:spcBef>
                <a:spcPts val="280"/>
              </a:spcBef>
              <a:buClr>
                <a:schemeClr val="accent4"/>
              </a:buClr>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marL="342900" marR="0" lvl="0" indent="-50800" algn="l" rtl="0">
              <a:spcBef>
                <a:spcPts val="560"/>
              </a:spcBef>
              <a:buClr>
                <a:schemeClr val="accent1"/>
              </a:buClr>
              <a:buSzPct val="100000"/>
              <a:buFont typeface="Arial"/>
              <a:buChar char="•"/>
              <a:defRPr sz="2800" b="0" i="0" u="none" strike="noStrike" cap="none">
                <a:solidFill>
                  <a:schemeClr val="dk1"/>
                </a:solidFill>
                <a:latin typeface="Calibri"/>
                <a:ea typeface="Calibri"/>
                <a:cs typeface="Calibri"/>
                <a:sym typeface="Calibri"/>
              </a:defRPr>
            </a:lvl1pPr>
            <a:lvl2pPr marL="640080" marR="0" lvl="1" indent="-81280" algn="l" rtl="0">
              <a:spcBef>
                <a:spcPts val="480"/>
              </a:spcBef>
              <a:buClr>
                <a:schemeClr val="accent2"/>
              </a:buClr>
              <a:buSzPct val="100000"/>
              <a:buFont typeface="Arial"/>
              <a:buChar char="•"/>
              <a:defRPr sz="2400" b="0" i="0" u="none" strike="noStrike" cap="none">
                <a:solidFill>
                  <a:schemeClr val="dk1"/>
                </a:solidFill>
                <a:latin typeface="Calibri"/>
                <a:ea typeface="Calibri"/>
                <a:cs typeface="Calibri"/>
                <a:sym typeface="Calibri"/>
              </a:defRPr>
            </a:lvl2pPr>
            <a:lvl3pPr marL="1005839" marR="0" lvl="2" indent="-104139" algn="l" rtl="0">
              <a:spcBef>
                <a:spcPts val="400"/>
              </a:spcBef>
              <a:buClr>
                <a:schemeClr val="accent3"/>
              </a:buClr>
              <a:buSzPct val="100000"/>
              <a:buFont typeface="Arial"/>
              <a:buChar char="•"/>
              <a:defRPr sz="2000" b="0" i="0" u="none" strike="noStrike" cap="none">
                <a:solidFill>
                  <a:schemeClr val="dk1"/>
                </a:solidFill>
                <a:latin typeface="Calibri"/>
                <a:ea typeface="Calibri"/>
                <a:cs typeface="Calibri"/>
                <a:sym typeface="Calibri"/>
              </a:defRPr>
            </a:lvl3pPr>
            <a:lvl4pPr marL="1280160" marR="0" lvl="3" indent="-12446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4pPr>
            <a:lvl5pPr marL="1554480" marR="0" lvl="4" indent="-119380" algn="l" rtl="0">
              <a:spcBef>
                <a:spcPts val="360"/>
              </a:spcBef>
              <a:buClr>
                <a:schemeClr val="accent5"/>
              </a:buClr>
              <a:buSzPct val="100000"/>
              <a:buFont typeface="Arial"/>
              <a:buChar char="•"/>
              <a:defRPr sz="1800" b="0" i="0" u="none" strike="noStrike" cap="none">
                <a:solidFill>
                  <a:schemeClr val="dk1"/>
                </a:solidFill>
                <a:latin typeface="Calibri"/>
                <a:ea typeface="Calibri"/>
                <a:cs typeface="Calibri"/>
                <a:sym typeface="Calibri"/>
              </a:defRPr>
            </a:lvl5pPr>
            <a:lvl6pPr marL="1737360" marR="0" lvl="5" indent="-73660" algn="l" rtl="0">
              <a:spcBef>
                <a:spcPts val="360"/>
              </a:spcBef>
              <a:buClr>
                <a:schemeClr val="accent1"/>
              </a:buClr>
              <a:buSzPct val="100000"/>
              <a:buFont typeface="Arial"/>
              <a:buChar char="•"/>
              <a:defRPr sz="1800" b="0" i="0" u="none" strike="noStrike" cap="none">
                <a:solidFill>
                  <a:schemeClr val="dk1"/>
                </a:solidFill>
                <a:latin typeface="Calibri"/>
                <a:ea typeface="Calibri"/>
                <a:cs typeface="Calibri"/>
                <a:sym typeface="Calibri"/>
              </a:defRPr>
            </a:lvl6pPr>
            <a:lvl7pPr marL="1920240" marR="0" lvl="6" indent="-78739" algn="l" rtl="0">
              <a:spcBef>
                <a:spcPts val="360"/>
              </a:spcBef>
              <a:buClr>
                <a:schemeClr val="accent2"/>
              </a:buClr>
              <a:buSzPct val="100000"/>
              <a:buFont typeface="Arial"/>
              <a:buChar char="•"/>
              <a:defRPr sz="1800" b="0" i="0" u="none" strike="noStrike" cap="none">
                <a:solidFill>
                  <a:schemeClr val="dk1"/>
                </a:solidFill>
                <a:latin typeface="Calibri"/>
                <a:ea typeface="Calibri"/>
                <a:cs typeface="Calibri"/>
                <a:sym typeface="Calibri"/>
              </a:defRPr>
            </a:lvl7pPr>
            <a:lvl8pPr marL="2103120" marR="0" lvl="7" indent="-71120"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8pPr>
            <a:lvl9pPr marL="2286000" marR="0" lvl="8" indent="-7620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marL="342900" marR="0" lvl="0" indent="-50800" algn="l" rtl="0">
              <a:spcBef>
                <a:spcPts val="560"/>
              </a:spcBef>
              <a:buClr>
                <a:schemeClr val="accent1"/>
              </a:buClr>
              <a:buSzPct val="100000"/>
              <a:buFont typeface="Arial"/>
              <a:buChar char="•"/>
              <a:defRPr sz="2800" b="0" i="0" u="none" strike="noStrike" cap="none">
                <a:solidFill>
                  <a:schemeClr val="dk1"/>
                </a:solidFill>
                <a:latin typeface="Calibri"/>
                <a:ea typeface="Calibri"/>
                <a:cs typeface="Calibri"/>
                <a:sym typeface="Calibri"/>
              </a:defRPr>
            </a:lvl1pPr>
            <a:lvl2pPr marL="640080" marR="0" lvl="1" indent="-81280" algn="l" rtl="0">
              <a:spcBef>
                <a:spcPts val="480"/>
              </a:spcBef>
              <a:buClr>
                <a:schemeClr val="accent2"/>
              </a:buClr>
              <a:buSzPct val="100000"/>
              <a:buFont typeface="Arial"/>
              <a:buChar char="•"/>
              <a:defRPr sz="2400" b="0" i="0" u="none" strike="noStrike" cap="none">
                <a:solidFill>
                  <a:schemeClr val="dk1"/>
                </a:solidFill>
                <a:latin typeface="Calibri"/>
                <a:ea typeface="Calibri"/>
                <a:cs typeface="Calibri"/>
                <a:sym typeface="Calibri"/>
              </a:defRPr>
            </a:lvl2pPr>
            <a:lvl3pPr marL="1005839" marR="0" lvl="2" indent="-104139" algn="l" rtl="0">
              <a:spcBef>
                <a:spcPts val="400"/>
              </a:spcBef>
              <a:buClr>
                <a:schemeClr val="accent3"/>
              </a:buClr>
              <a:buSzPct val="100000"/>
              <a:buFont typeface="Arial"/>
              <a:buChar char="•"/>
              <a:defRPr sz="2000" b="0" i="0" u="none" strike="noStrike" cap="none">
                <a:solidFill>
                  <a:schemeClr val="dk1"/>
                </a:solidFill>
                <a:latin typeface="Calibri"/>
                <a:ea typeface="Calibri"/>
                <a:cs typeface="Calibri"/>
                <a:sym typeface="Calibri"/>
              </a:defRPr>
            </a:lvl3pPr>
            <a:lvl4pPr marL="1280160" marR="0" lvl="3" indent="-12446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4pPr>
            <a:lvl5pPr marL="1554480" marR="0" lvl="4" indent="-119380" algn="l" rtl="0">
              <a:spcBef>
                <a:spcPts val="360"/>
              </a:spcBef>
              <a:buClr>
                <a:schemeClr val="accent5"/>
              </a:buClr>
              <a:buSzPct val="100000"/>
              <a:buFont typeface="Arial"/>
              <a:buChar char="•"/>
              <a:defRPr sz="1800" b="0" i="0" u="none" strike="noStrike" cap="none">
                <a:solidFill>
                  <a:schemeClr val="dk1"/>
                </a:solidFill>
                <a:latin typeface="Calibri"/>
                <a:ea typeface="Calibri"/>
                <a:cs typeface="Calibri"/>
                <a:sym typeface="Calibri"/>
              </a:defRPr>
            </a:lvl5pPr>
            <a:lvl6pPr marL="1737360" marR="0" lvl="5" indent="-73660" algn="l" rtl="0">
              <a:spcBef>
                <a:spcPts val="360"/>
              </a:spcBef>
              <a:buClr>
                <a:schemeClr val="accent1"/>
              </a:buClr>
              <a:buSzPct val="100000"/>
              <a:buFont typeface="Arial"/>
              <a:buChar char="•"/>
              <a:defRPr sz="1800" b="0" i="0" u="none" strike="noStrike" cap="none">
                <a:solidFill>
                  <a:schemeClr val="dk1"/>
                </a:solidFill>
                <a:latin typeface="Calibri"/>
                <a:ea typeface="Calibri"/>
                <a:cs typeface="Calibri"/>
                <a:sym typeface="Calibri"/>
              </a:defRPr>
            </a:lvl6pPr>
            <a:lvl7pPr marL="1920240" marR="0" lvl="6" indent="-78739" algn="l" rtl="0">
              <a:spcBef>
                <a:spcPts val="360"/>
              </a:spcBef>
              <a:buClr>
                <a:schemeClr val="accent2"/>
              </a:buClr>
              <a:buSzPct val="100000"/>
              <a:buFont typeface="Arial"/>
              <a:buChar char="•"/>
              <a:defRPr sz="1800" b="0" i="0" u="none" strike="noStrike" cap="none">
                <a:solidFill>
                  <a:schemeClr val="dk1"/>
                </a:solidFill>
                <a:latin typeface="Calibri"/>
                <a:ea typeface="Calibri"/>
                <a:cs typeface="Calibri"/>
                <a:sym typeface="Calibri"/>
              </a:defRPr>
            </a:lvl7pPr>
            <a:lvl8pPr marL="2103120" marR="0" lvl="7" indent="-71120"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8pPr>
            <a:lvl9pPr marL="2286000" marR="0" lvl="8" indent="-76200" algn="l" rtl="0">
              <a:spcBef>
                <a:spcPts val="360"/>
              </a:spcBef>
              <a:buClr>
                <a:schemeClr val="accent4"/>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marR="0" lvl="0" indent="0" algn="ctr" rtl="0">
              <a:spcBef>
                <a:spcPts val="400"/>
              </a:spcBef>
              <a:buClr>
                <a:schemeClr val="accent1"/>
              </a:buClr>
              <a:buFont typeface="Arial"/>
              <a:buNone/>
              <a:defRPr sz="2000" b="1" i="0" u="none" strike="noStrike" cap="none">
                <a:solidFill>
                  <a:schemeClr val="dk2"/>
                </a:solidFill>
                <a:latin typeface="Calibri"/>
                <a:ea typeface="Calibri"/>
                <a:cs typeface="Calibri"/>
                <a:sym typeface="Calibri"/>
              </a:defRPr>
            </a:lvl1pPr>
            <a:lvl2pPr marL="457200" marR="0" lvl="1" indent="0" algn="l" rtl="0">
              <a:spcBef>
                <a:spcPts val="400"/>
              </a:spcBef>
              <a:buClr>
                <a:schemeClr val="accent2"/>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accent3"/>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accent4"/>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accent5"/>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accent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accent2"/>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accent3"/>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accent4"/>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32080" algn="l" rtl="0">
              <a:spcBef>
                <a:spcPts val="320"/>
              </a:spcBef>
              <a:buClr>
                <a:schemeClr val="accent5"/>
              </a:buClr>
              <a:buSzPct val="100000"/>
              <a:buFont typeface="Arial"/>
              <a:buChar char="•"/>
              <a:defRPr sz="1600" b="0" i="0" u="none" strike="noStrike" cap="none">
                <a:solidFill>
                  <a:schemeClr val="dk1"/>
                </a:solidFill>
                <a:latin typeface="Calibri"/>
                <a:ea typeface="Calibri"/>
                <a:cs typeface="Calibri"/>
                <a:sym typeface="Calibri"/>
              </a:defRPr>
            </a:lvl5pPr>
            <a:lvl6pPr marL="1737360" marR="0" lvl="5" indent="-86360" algn="l" rtl="0">
              <a:spcBef>
                <a:spcPts val="320"/>
              </a:spcBef>
              <a:buClr>
                <a:schemeClr val="accent1"/>
              </a:buClr>
              <a:buSzPct val="100000"/>
              <a:buFont typeface="Arial"/>
              <a:buChar char="•"/>
              <a:defRPr sz="1600" b="0" i="0" u="none" strike="noStrike" cap="none">
                <a:solidFill>
                  <a:schemeClr val="dk1"/>
                </a:solidFill>
                <a:latin typeface="Calibri"/>
                <a:ea typeface="Calibri"/>
                <a:cs typeface="Calibri"/>
                <a:sym typeface="Calibri"/>
              </a:defRPr>
            </a:lvl6pPr>
            <a:lvl7pPr marL="1920240" marR="0" lvl="6" indent="-91439" algn="l" rtl="0">
              <a:spcBef>
                <a:spcPts val="320"/>
              </a:spcBef>
              <a:buClr>
                <a:schemeClr val="accent2"/>
              </a:buClr>
              <a:buSzPct val="100000"/>
              <a:buFont typeface="Arial"/>
              <a:buChar char="•"/>
              <a:defRPr sz="1600" b="0" i="0" u="none" strike="noStrike" cap="none">
                <a:solidFill>
                  <a:schemeClr val="dk1"/>
                </a:solidFill>
                <a:latin typeface="Calibri"/>
                <a:ea typeface="Calibri"/>
                <a:cs typeface="Calibri"/>
                <a:sym typeface="Calibri"/>
              </a:defRPr>
            </a:lvl7pPr>
            <a:lvl8pPr marL="2103120" marR="0" lvl="7" indent="-83820" algn="l" rtl="0">
              <a:spcBef>
                <a:spcPts val="320"/>
              </a:spcBef>
              <a:buClr>
                <a:schemeClr val="accent3"/>
              </a:buClr>
              <a:buSzPct val="100000"/>
              <a:buFont typeface="Arial"/>
              <a:buChar char="•"/>
              <a:defRPr sz="1600" b="0" i="0" u="none" strike="noStrike" cap="none">
                <a:solidFill>
                  <a:schemeClr val="dk1"/>
                </a:solidFill>
                <a:latin typeface="Calibri"/>
                <a:ea typeface="Calibri"/>
                <a:cs typeface="Calibri"/>
                <a:sym typeface="Calibri"/>
              </a:defRPr>
            </a:lvl8pPr>
            <a:lvl9pPr marL="2286000" marR="0" lvl="8" indent="-8890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marR="0" lvl="0" indent="0" algn="ctr" rtl="0">
              <a:spcBef>
                <a:spcPts val="400"/>
              </a:spcBef>
              <a:buClr>
                <a:schemeClr val="accent1"/>
              </a:buClr>
              <a:buFont typeface="Arial"/>
              <a:buNone/>
              <a:defRPr sz="2000" b="1" i="0" u="none" strike="noStrike" cap="none">
                <a:solidFill>
                  <a:schemeClr val="dk2"/>
                </a:solidFill>
                <a:latin typeface="Calibri"/>
                <a:ea typeface="Calibri"/>
                <a:cs typeface="Calibri"/>
                <a:sym typeface="Calibri"/>
              </a:defRPr>
            </a:lvl1pPr>
            <a:lvl2pPr marL="457200" marR="0" lvl="1" indent="0" algn="l" rtl="0">
              <a:spcBef>
                <a:spcPts val="400"/>
              </a:spcBef>
              <a:buClr>
                <a:schemeClr val="accent2"/>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accent3"/>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accent4"/>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accent5"/>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accent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accent2"/>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accent3"/>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accent4"/>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32080" algn="l" rtl="0">
              <a:spcBef>
                <a:spcPts val="320"/>
              </a:spcBef>
              <a:buClr>
                <a:schemeClr val="accent5"/>
              </a:buClr>
              <a:buSzPct val="100000"/>
              <a:buFont typeface="Arial"/>
              <a:buChar char="•"/>
              <a:defRPr sz="1600" b="0" i="0" u="none" strike="noStrike" cap="none">
                <a:solidFill>
                  <a:schemeClr val="dk1"/>
                </a:solidFill>
                <a:latin typeface="Calibri"/>
                <a:ea typeface="Calibri"/>
                <a:cs typeface="Calibri"/>
                <a:sym typeface="Calibri"/>
              </a:defRPr>
            </a:lvl5pPr>
            <a:lvl6pPr marL="1737360" marR="0" lvl="5" indent="-86360" algn="l" rtl="0">
              <a:spcBef>
                <a:spcPts val="320"/>
              </a:spcBef>
              <a:buClr>
                <a:schemeClr val="accent1"/>
              </a:buClr>
              <a:buSzPct val="100000"/>
              <a:buFont typeface="Arial"/>
              <a:buChar char="•"/>
              <a:defRPr sz="1600" b="0" i="0" u="none" strike="noStrike" cap="none">
                <a:solidFill>
                  <a:schemeClr val="dk1"/>
                </a:solidFill>
                <a:latin typeface="Calibri"/>
                <a:ea typeface="Calibri"/>
                <a:cs typeface="Calibri"/>
                <a:sym typeface="Calibri"/>
              </a:defRPr>
            </a:lvl6pPr>
            <a:lvl7pPr marL="1920240" marR="0" lvl="6" indent="-91439" algn="l" rtl="0">
              <a:spcBef>
                <a:spcPts val="320"/>
              </a:spcBef>
              <a:buClr>
                <a:schemeClr val="accent2"/>
              </a:buClr>
              <a:buSzPct val="100000"/>
              <a:buFont typeface="Arial"/>
              <a:buChar char="•"/>
              <a:defRPr sz="1600" b="0" i="0" u="none" strike="noStrike" cap="none">
                <a:solidFill>
                  <a:schemeClr val="dk1"/>
                </a:solidFill>
                <a:latin typeface="Calibri"/>
                <a:ea typeface="Calibri"/>
                <a:cs typeface="Calibri"/>
                <a:sym typeface="Calibri"/>
              </a:defRPr>
            </a:lvl7pPr>
            <a:lvl8pPr marL="2103120" marR="0" lvl="7" indent="-83820" algn="l" rtl="0">
              <a:spcBef>
                <a:spcPts val="320"/>
              </a:spcBef>
              <a:buClr>
                <a:schemeClr val="accent3"/>
              </a:buClr>
              <a:buSzPct val="100000"/>
              <a:buFont typeface="Arial"/>
              <a:buChar char="•"/>
              <a:defRPr sz="1600" b="0" i="0" u="none" strike="noStrike" cap="none">
                <a:solidFill>
                  <a:schemeClr val="dk1"/>
                </a:solidFill>
                <a:latin typeface="Calibri"/>
                <a:ea typeface="Calibri"/>
                <a:cs typeface="Calibri"/>
                <a:sym typeface="Calibri"/>
              </a:defRPr>
            </a:lvl8pPr>
            <a:lvl9pPr marL="2286000" marR="0" lvl="8" indent="-8890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marL="0" marR="0" lvl="0" indent="0" algn="ctr" rtl="0">
              <a:spcBef>
                <a:spcPts val="0"/>
              </a:spcBef>
              <a:buClr>
                <a:schemeClr val="dk2"/>
              </a:buClr>
              <a:buFont typeface="Cambria"/>
              <a:buNone/>
              <a:defRPr sz="2200" b="1"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2" name="Shape 62"/>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marR="0" lvl="0" indent="0" algn="ctr" rtl="0">
              <a:spcBef>
                <a:spcPts val="320"/>
              </a:spcBef>
              <a:buClr>
                <a:schemeClr val="accent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accent2"/>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accent3"/>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accent5"/>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accent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accent2"/>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accent3"/>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
        <p:nvSpPr>
          <p:cNvPr id="66" name="Shape 66"/>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marL="0" marR="0" lvl="0" indent="0" algn="ctr" rtl="0">
              <a:spcBef>
                <a:spcPts val="0"/>
              </a:spcBef>
              <a:buClr>
                <a:schemeClr val="dk2"/>
              </a:buClr>
              <a:buFont typeface="Cambria"/>
              <a:buNone/>
              <a:defRPr sz="2200" b="1"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a:spLocks noGrp="1"/>
          </p:cNvSpPr>
          <p:nvPr>
            <p:ph type="pic" idx="2"/>
          </p:nvPr>
        </p:nvSpPr>
        <p:spPr>
          <a:xfrm>
            <a:off x="0" y="0"/>
            <a:ext cx="8458200" cy="5486399"/>
          </a:xfrm>
          <a:prstGeom prst="rect">
            <a:avLst/>
          </a:prstGeom>
          <a:noFill/>
          <a:ln>
            <a:noFill/>
          </a:ln>
        </p:spPr>
        <p:txBody>
          <a:bodyPr lIns="91425" tIns="91425" rIns="91425" bIns="91425" anchor="t" anchorCtr="0"/>
          <a:lstStyle>
            <a:lvl1pPr marL="0" marR="0" lvl="0" indent="0" algn="l" rtl="0">
              <a:spcBef>
                <a:spcPts val="640"/>
              </a:spcBef>
              <a:buClr>
                <a:schemeClr val="accent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accent2"/>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accent3"/>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accent4"/>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accent5"/>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accent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accent2"/>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accent3"/>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accent4"/>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marR="0" lvl="0" indent="0" algn="ctr" rtl="0">
              <a:spcBef>
                <a:spcPts val="320"/>
              </a:spcBef>
              <a:buClr>
                <a:schemeClr val="accent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accent2"/>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accent3"/>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accent5"/>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accent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accent2"/>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accent3"/>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accent4"/>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a:solidFill>
                  <a:srgbClr val="FFFFFF"/>
                </a:solidFill>
                <a:latin typeface="Calibri"/>
                <a:ea typeface="Calibri"/>
                <a:cs typeface="Calibri"/>
                <a:sym typeface="Calibri"/>
              </a:rPr>
              <a:t>‹#›</a:t>
            </a:fld>
            <a:endParaRPr lang="en-US" sz="1800">
              <a:solidFill>
                <a:srgbClr val="FFFFFF"/>
              </a:solidFill>
              <a:latin typeface="Calibri"/>
              <a:ea typeface="Calibri"/>
              <a:cs typeface="Calibri"/>
              <a:sym typeface="Calibri"/>
            </a:endParaRPr>
          </a:p>
        </p:txBody>
      </p:sp>
      <p:sp>
        <p:nvSpPr>
          <p:cNvPr id="73" name="Shape 7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Cambria"/>
              <a:buNone/>
              <a:defRPr sz="4600" b="0" i="0" u="none" strike="noStrike" cap="none">
                <a:solidFill>
                  <a:schemeClr val="dk2"/>
                </a:solidFill>
                <a:latin typeface="Cambria"/>
                <a:ea typeface="Cambria"/>
                <a:cs typeface="Cambria"/>
                <a:sym typeface="Cambr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lvl="0" indent="-88900" algn="l" rtl="0">
              <a:spcBef>
                <a:spcPts val="440"/>
              </a:spcBef>
              <a:buClr>
                <a:schemeClr val="accent1"/>
              </a:buClr>
              <a:buSzPct val="100000"/>
              <a:buFont typeface="Arial"/>
              <a:buChar char="•"/>
              <a:defRPr sz="2200" b="0" i="0" u="none" strike="noStrike" cap="none">
                <a:solidFill>
                  <a:schemeClr val="dk1"/>
                </a:solidFill>
                <a:latin typeface="Calibri"/>
                <a:ea typeface="Calibri"/>
                <a:cs typeface="Calibri"/>
                <a:sym typeface="Calibri"/>
              </a:defRPr>
            </a:lvl1pPr>
            <a:lvl2pPr marL="640080" marR="0" lvl="1" indent="-106680" algn="l" rtl="0">
              <a:spcBef>
                <a:spcPts val="400"/>
              </a:spcBef>
              <a:buClr>
                <a:schemeClr val="accent2"/>
              </a:buClr>
              <a:buSzPct val="100000"/>
              <a:buFont typeface="Arial"/>
              <a:buChar char="•"/>
              <a:defRPr sz="2000" b="0" i="0" u="none" strike="noStrike" cap="none">
                <a:solidFill>
                  <a:schemeClr val="dk1"/>
                </a:solidFill>
                <a:latin typeface="Calibri"/>
                <a:ea typeface="Calibri"/>
                <a:cs typeface="Calibri"/>
                <a:sym typeface="Calibri"/>
              </a:defRPr>
            </a:lvl2pPr>
            <a:lvl3pPr marL="1005839" marR="0" lvl="2" indent="-116839" algn="l" rtl="0">
              <a:spcBef>
                <a:spcPts val="360"/>
              </a:spcBef>
              <a:buClr>
                <a:schemeClr val="accent3"/>
              </a:buClr>
              <a:buSzPct val="100000"/>
              <a:buFont typeface="Arial"/>
              <a:buChar char="•"/>
              <a:defRPr sz="1800" b="0" i="0" u="none" strike="noStrike" cap="none">
                <a:solidFill>
                  <a:schemeClr val="dk1"/>
                </a:solidFill>
                <a:latin typeface="Calibri"/>
                <a:ea typeface="Calibri"/>
                <a:cs typeface="Calibri"/>
                <a:sym typeface="Calibri"/>
              </a:defRPr>
            </a:lvl3pPr>
            <a:lvl4pPr marL="1280160" marR="0" lvl="3" indent="-137160" algn="l" rtl="0">
              <a:spcBef>
                <a:spcPts val="320"/>
              </a:spcBef>
              <a:buClr>
                <a:schemeClr val="accent4"/>
              </a:buClr>
              <a:buSzPct val="100000"/>
              <a:buFont typeface="Arial"/>
              <a:buChar char="•"/>
              <a:defRPr sz="1600" b="0" i="0" u="none" strike="noStrike" cap="none">
                <a:solidFill>
                  <a:schemeClr val="dk1"/>
                </a:solidFill>
                <a:latin typeface="Calibri"/>
                <a:ea typeface="Calibri"/>
                <a:cs typeface="Calibri"/>
                <a:sym typeface="Calibri"/>
              </a:defRPr>
            </a:lvl4pPr>
            <a:lvl5pPr marL="1554480" marR="0" lvl="4" indent="-144780" algn="l" rtl="0">
              <a:spcBef>
                <a:spcPts val="280"/>
              </a:spcBef>
              <a:buClr>
                <a:schemeClr val="accent5"/>
              </a:buClr>
              <a:buSzPct val="100000"/>
              <a:buFont typeface="Arial"/>
              <a:buChar char="•"/>
              <a:defRPr sz="1400" b="0" i="0" u="none" strike="noStrike" cap="none">
                <a:solidFill>
                  <a:schemeClr val="dk1"/>
                </a:solidFill>
                <a:latin typeface="Calibri"/>
                <a:ea typeface="Calibri"/>
                <a:cs typeface="Calibri"/>
                <a:sym typeface="Calibri"/>
              </a:defRPr>
            </a:lvl5pPr>
            <a:lvl6pPr marL="1737360" marR="0" lvl="5" indent="-99060" algn="l" rtl="0">
              <a:spcBef>
                <a:spcPts val="280"/>
              </a:spcBef>
              <a:buClr>
                <a:schemeClr val="accent1"/>
              </a:buClr>
              <a:buSzPct val="100000"/>
              <a:buFont typeface="Arial"/>
              <a:buChar char="•"/>
              <a:defRPr sz="1400" b="0" i="0" u="none" strike="noStrike" cap="none">
                <a:solidFill>
                  <a:schemeClr val="dk1"/>
                </a:solidFill>
                <a:latin typeface="Calibri"/>
                <a:ea typeface="Calibri"/>
                <a:cs typeface="Calibri"/>
                <a:sym typeface="Calibri"/>
              </a:defRPr>
            </a:lvl6pPr>
            <a:lvl7pPr marL="1920240" marR="0" lvl="6" indent="-104139" algn="l" rtl="0">
              <a:spcBef>
                <a:spcPts val="280"/>
              </a:spcBef>
              <a:buClr>
                <a:schemeClr val="accent2"/>
              </a:buClr>
              <a:buSzPct val="100000"/>
              <a:buFont typeface="Arial"/>
              <a:buChar char="•"/>
              <a:defRPr sz="1400" b="0" i="0" u="none" strike="noStrike" cap="none">
                <a:solidFill>
                  <a:schemeClr val="dk1"/>
                </a:solidFill>
                <a:latin typeface="Calibri"/>
                <a:ea typeface="Calibri"/>
                <a:cs typeface="Calibri"/>
                <a:sym typeface="Calibri"/>
              </a:defRPr>
            </a:lvl7pPr>
            <a:lvl8pPr marL="2103120" marR="0" lvl="7" indent="-96520" algn="l" rtl="0">
              <a:spcBef>
                <a:spcPts val="280"/>
              </a:spcBef>
              <a:buClr>
                <a:schemeClr val="accent3"/>
              </a:buClr>
              <a:buSzPct val="100000"/>
              <a:buFont typeface="Arial"/>
              <a:buChar char="•"/>
              <a:defRPr sz="1400" b="0" i="0" u="none" strike="noStrike" cap="none">
                <a:solidFill>
                  <a:schemeClr val="dk1"/>
                </a:solidFill>
                <a:latin typeface="Calibri"/>
                <a:ea typeface="Calibri"/>
                <a:cs typeface="Calibri"/>
                <a:sym typeface="Calibri"/>
              </a:defRPr>
            </a:lvl8pPr>
            <a:lvl9pPr marL="2286000" marR="0" lvl="8" indent="-101600" algn="l" rtl="0">
              <a:spcBef>
                <a:spcPts val="280"/>
              </a:spcBef>
              <a:buClr>
                <a:schemeClr val="accent4"/>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Shape 12"/>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3" name="Shape 13"/>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4" name="Shape 1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a:solidFill>
                  <a:srgbClr val="FFFFFF"/>
                </a:solidFill>
                <a:latin typeface="Calibri"/>
                <a:ea typeface="Calibri"/>
                <a:cs typeface="Calibri"/>
                <a:sym typeface="Calibri"/>
              </a:rPr>
              <a:t>‹#›</a:t>
            </a:fld>
            <a:endParaRPr lang="en-US" sz="1800" b="0" i="0" u="none" strike="noStrike" cap="none">
              <a:solidFill>
                <a:srgbClr val="FFFFFF"/>
              </a:solidFill>
              <a:latin typeface="Calibri"/>
              <a:ea typeface="Calibri"/>
              <a:cs typeface="Calibri"/>
              <a:sym typeface="Calibri"/>
            </a:endParaRPr>
          </a:p>
        </p:txBody>
      </p:sp>
      <p:sp>
        <p:nvSpPr>
          <p:cNvPr id="15" name="Shape 15"/>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lt2"/>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Shape 121"/>
          <p:cNvPicPr preferRelativeResize="0"/>
          <p:nvPr/>
        </p:nvPicPr>
        <p:blipFill rotWithShape="1">
          <a:blip r:embed="rId3">
            <a:alphaModFix/>
          </a:blip>
          <a:srcRect/>
          <a:stretch/>
        </p:blipFill>
        <p:spPr>
          <a:xfrm>
            <a:off x="606777" y="1463321"/>
            <a:ext cx="7815718" cy="3066343"/>
          </a:xfrm>
          <a:prstGeom prst="rect">
            <a:avLst/>
          </a:prstGeom>
          <a:noFill/>
          <a:ln>
            <a:noFill/>
          </a:ln>
        </p:spPr>
      </p:pic>
      <p:sp>
        <p:nvSpPr>
          <p:cNvPr id="122" name="Shape 122"/>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1</a:t>
            </a:r>
            <a:endParaRPr lang="en-US" sz="4400" b="1" dirty="0">
              <a:solidFill>
                <a:schemeClr val="dk1"/>
              </a:solidFill>
              <a:latin typeface="Calibri"/>
              <a:ea typeface="Calibri"/>
              <a:cs typeface="Calibri"/>
              <a:sym typeface="Calibri"/>
            </a:endParaRPr>
          </a:p>
        </p:txBody>
      </p:sp>
      <p:sp>
        <p:nvSpPr>
          <p:cNvPr id="123" name="Shape 123"/>
          <p:cNvSpPr txBox="1"/>
          <p:nvPr/>
        </p:nvSpPr>
        <p:spPr>
          <a:xfrm>
            <a:off x="282221" y="620889"/>
            <a:ext cx="8861778" cy="58477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200" dirty="0">
                <a:solidFill>
                  <a:schemeClr val="dk2"/>
                </a:solidFill>
                <a:latin typeface="Calibri"/>
                <a:ea typeface="Calibri"/>
                <a:cs typeface="Calibri"/>
                <a:sym typeface="Calibri"/>
              </a:rPr>
              <a:t>So </a:t>
            </a:r>
            <a:r>
              <a:rPr lang="en-US" sz="3200" dirty="0" smtClean="0">
                <a:solidFill>
                  <a:schemeClr val="dk2"/>
                </a:solidFill>
                <a:latin typeface="Calibri"/>
                <a:ea typeface="Calibri"/>
                <a:cs typeface="Calibri"/>
                <a:sym typeface="Calibri"/>
              </a:rPr>
              <a:t>today and tomorrow </a:t>
            </a:r>
            <a:r>
              <a:rPr lang="en-US" sz="3200" dirty="0">
                <a:solidFill>
                  <a:schemeClr val="dk2"/>
                </a:solidFill>
                <a:latin typeface="Calibri"/>
                <a:ea typeface="Calibri"/>
                <a:cs typeface="Calibri"/>
                <a:sym typeface="Calibri"/>
              </a:rPr>
              <a:t>we are going to </a:t>
            </a:r>
            <a:r>
              <a:rPr lang="en-US" sz="3200" dirty="0" smtClean="0">
                <a:solidFill>
                  <a:schemeClr val="dk2"/>
                </a:solidFill>
                <a:latin typeface="Calibri"/>
                <a:ea typeface="Calibri"/>
                <a:cs typeface="Calibri"/>
                <a:sym typeface="Calibri"/>
              </a:rPr>
              <a:t>review…</a:t>
            </a:r>
            <a:endParaRPr lang="en-US" sz="3200" dirty="0">
              <a:solidFill>
                <a:schemeClr val="dk2"/>
              </a:solidFill>
              <a:latin typeface="Calibri"/>
              <a:ea typeface="Calibri"/>
              <a:cs typeface="Calibri"/>
              <a:sym typeface="Calibri"/>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FF0000"/>
              </a:buClr>
              <a:buSzPct val="25000"/>
              <a:buFont typeface="Cambria"/>
              <a:buNone/>
            </a:pPr>
            <a:r>
              <a:rPr lang="en-US" sz="4140" b="0" i="0" u="none" strike="noStrike" cap="none">
                <a:solidFill>
                  <a:srgbClr val="FF0000"/>
                </a:solidFill>
                <a:latin typeface="Cambria"/>
                <a:ea typeface="Cambria"/>
                <a:cs typeface="Cambria"/>
                <a:sym typeface="Cambria"/>
              </a:rPr>
              <a:t>Barricade</a:t>
            </a:r>
            <a:r>
              <a:rPr lang="en-US" sz="4140" b="0" i="0" u="none" strike="noStrike" cap="none">
                <a:solidFill>
                  <a:schemeClr val="dk2"/>
                </a:solidFill>
                <a:latin typeface="Cambria"/>
                <a:ea typeface="Cambria"/>
                <a:cs typeface="Cambria"/>
                <a:sym typeface="Cambria"/>
              </a:rPr>
              <a:t>: Discussion and Questions</a:t>
            </a:r>
          </a:p>
        </p:txBody>
      </p:sp>
      <p:sp>
        <p:nvSpPr>
          <p:cNvPr id="274" name="Shape 274"/>
          <p:cNvSpPr txBox="1">
            <a:spLocks noGrp="1"/>
          </p:cNvSpPr>
          <p:nvPr>
            <p:ph type="body" idx="1"/>
          </p:nvPr>
        </p:nvSpPr>
        <p:spPr>
          <a:xfrm>
            <a:off x="457200" y="2063750"/>
            <a:ext cx="7619999" cy="4337050"/>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Char char="•"/>
            </a:pPr>
            <a:r>
              <a:rPr lang="en-US" sz="2800" b="0" i="0" u="none" strike="noStrike" cap="none">
                <a:solidFill>
                  <a:schemeClr val="dk1"/>
                </a:solidFill>
                <a:latin typeface="Calibri"/>
                <a:ea typeface="Calibri"/>
                <a:cs typeface="Calibri"/>
                <a:sym typeface="Calibri"/>
              </a:rPr>
              <a:t>Is it safe to evacuate based on your location?</a:t>
            </a:r>
          </a:p>
          <a:p>
            <a:pPr marL="342900" marR="0" lvl="0" indent="-228600" algn="l" rtl="0">
              <a:spcBef>
                <a:spcPts val="560"/>
              </a:spcBef>
              <a:spcAft>
                <a:spcPts val="0"/>
              </a:spcAft>
              <a:buClr>
                <a:schemeClr val="accent1"/>
              </a:buClr>
              <a:buSzPct val="100000"/>
              <a:buFont typeface="Arial"/>
              <a:buChar char="•"/>
            </a:pPr>
            <a:r>
              <a:rPr lang="en-US" sz="2800" b="0" i="0" u="none" strike="noStrike" cap="none">
                <a:solidFill>
                  <a:schemeClr val="dk1"/>
                </a:solidFill>
                <a:latin typeface="Calibri"/>
                <a:ea typeface="Calibri"/>
                <a:cs typeface="Calibri"/>
                <a:sym typeface="Calibri"/>
              </a:rPr>
              <a:t>Who tells us what to do? </a:t>
            </a:r>
          </a:p>
          <a:p>
            <a:pPr marL="342900" marR="0" lvl="0" indent="-228600" algn="l" rtl="0">
              <a:spcBef>
                <a:spcPts val="560"/>
              </a:spcBef>
              <a:spcAft>
                <a:spcPts val="0"/>
              </a:spcAft>
              <a:buClr>
                <a:schemeClr val="accent1"/>
              </a:buClr>
              <a:buSzPct val="100000"/>
              <a:buFont typeface="Arial"/>
              <a:buChar char="•"/>
            </a:pPr>
            <a:r>
              <a:rPr lang="en-US" sz="2800" b="0" i="0" u="none" strike="noStrike" cap="none">
                <a:solidFill>
                  <a:schemeClr val="dk1"/>
                </a:solidFill>
                <a:latin typeface="Calibri"/>
                <a:ea typeface="Calibri"/>
                <a:cs typeface="Calibri"/>
                <a:sym typeface="Calibri"/>
              </a:rPr>
              <a:t>What might you use in your classroom to barricade your door?</a:t>
            </a:r>
          </a:p>
          <a:p>
            <a:pPr marL="342900" marR="0" lvl="0" indent="-228600" algn="l" rtl="0">
              <a:spcBef>
                <a:spcPts val="560"/>
              </a:spcBef>
              <a:buClr>
                <a:schemeClr val="accent1"/>
              </a:buClr>
              <a:buSzPct val="100000"/>
              <a:buFont typeface="Arial"/>
              <a:buChar char="•"/>
            </a:pPr>
            <a:r>
              <a:rPr lang="en-US" sz="2800" b="1" i="0" u="none" strike="noStrike" cap="none">
                <a:solidFill>
                  <a:schemeClr val="dk1"/>
                </a:solidFill>
                <a:latin typeface="Calibri"/>
                <a:ea typeface="Calibri"/>
                <a:cs typeface="Calibri"/>
                <a:sym typeface="Calibri"/>
              </a:rPr>
              <a:t>Teachers/Supervising Adults:</a:t>
            </a:r>
            <a:r>
              <a:rPr lang="en-US" sz="2800" b="0" i="0" u="none" strike="noStrike" cap="none">
                <a:solidFill>
                  <a:schemeClr val="dk1"/>
                </a:solidFill>
                <a:latin typeface="Calibri"/>
                <a:ea typeface="Calibri"/>
                <a:cs typeface="Calibri"/>
                <a:sym typeface="Calibri"/>
              </a:rPr>
              <a:t> demonstrate some barricading techniques </a:t>
            </a:r>
            <a:r>
              <a:rPr lang="en-US" sz="2800" b="0" i="1" u="none" strike="noStrike" cap="none">
                <a:solidFill>
                  <a:schemeClr val="dk1"/>
                </a:solidFill>
                <a:latin typeface="Calibri"/>
                <a:ea typeface="Calibri"/>
                <a:cs typeface="Calibri"/>
                <a:sym typeface="Calibri"/>
              </a:rPr>
              <a:t>(adults only during drills)</a:t>
            </a:r>
            <a:r>
              <a:rPr lang="en-US" sz="2800" b="0" i="0" u="none" strike="noStrike" cap="none">
                <a:solidFill>
                  <a:schemeClr val="dk1"/>
                </a:solidFill>
                <a:latin typeface="Calibri"/>
                <a:ea typeface="Calibri"/>
                <a:cs typeface="Calibri"/>
                <a:sym typeface="Calibri"/>
              </a:rPr>
              <a:t> </a:t>
            </a:r>
          </a:p>
        </p:txBody>
      </p:sp>
      <p:sp>
        <p:nvSpPr>
          <p:cNvPr id="275" name="Shape 275"/>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10</a:t>
            </a:r>
            <a:endParaRPr lang="en-US" sz="4400" b="1" dirty="0">
              <a:solidFill>
                <a:schemeClr val="dk1"/>
              </a:solidFill>
              <a:latin typeface="Calibri"/>
              <a:ea typeface="Calibri"/>
              <a:cs typeface="Calibri"/>
              <a:sym typeface="Calibri"/>
            </a:endParaRPr>
          </a:p>
        </p:txBody>
      </p:sp>
      <p:pic>
        <p:nvPicPr>
          <p:cNvPr id="276" name="Shape 276"/>
          <p:cNvPicPr preferRelativeResize="0"/>
          <p:nvPr/>
        </p:nvPicPr>
        <p:blipFill rotWithShape="1">
          <a:blip r:embed="rId3">
            <a:alphaModFix/>
          </a:blip>
          <a:srcRect/>
          <a:stretch/>
        </p:blipFill>
        <p:spPr>
          <a:xfrm>
            <a:off x="457200" y="5387407"/>
            <a:ext cx="1153477" cy="1153477"/>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274637"/>
            <a:ext cx="6829424"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600" b="0" i="0" u="none" strike="noStrike" cap="none">
                <a:solidFill>
                  <a:schemeClr val="dk2"/>
                </a:solidFill>
                <a:latin typeface="Cambria"/>
                <a:ea typeface="Cambria"/>
                <a:cs typeface="Cambria"/>
                <a:sym typeface="Cambria"/>
              </a:rPr>
              <a:t>Lockdown: </a:t>
            </a:r>
            <a:r>
              <a:rPr lang="en-US" sz="4600" b="0" i="0" u="none" strike="noStrike" cap="none">
                <a:solidFill>
                  <a:srgbClr val="FF0000"/>
                </a:solidFill>
                <a:latin typeface="Cambria"/>
                <a:ea typeface="Cambria"/>
                <a:cs typeface="Cambria"/>
                <a:sym typeface="Cambria"/>
              </a:rPr>
              <a:t>Counter</a:t>
            </a:r>
          </a:p>
        </p:txBody>
      </p:sp>
      <p:sp>
        <p:nvSpPr>
          <p:cNvPr id="283" name="Shape 28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spcAft>
                <a:spcPts val="0"/>
              </a:spcAft>
              <a:buClr>
                <a:schemeClr val="accent1"/>
              </a:buClr>
              <a:buSzPct val="100235"/>
              <a:buFont typeface="Arial"/>
              <a:buChar char="•"/>
            </a:pPr>
            <a:r>
              <a:rPr lang="en-US" sz="1704" b="1" i="0" u="none" strike="noStrike" cap="none">
                <a:solidFill>
                  <a:schemeClr val="dk1"/>
                </a:solidFill>
                <a:latin typeface="Calibri"/>
                <a:ea typeface="Calibri"/>
                <a:cs typeface="Calibri"/>
                <a:sym typeface="Calibri"/>
              </a:rPr>
              <a:t>Classroom Instruction Ceases: </a:t>
            </a:r>
            <a:r>
              <a:rPr lang="en-US" sz="1704" b="0" i="0" u="none" strike="noStrike" cap="none">
                <a:solidFill>
                  <a:schemeClr val="dk1"/>
                </a:solidFill>
                <a:latin typeface="Calibri"/>
                <a:ea typeface="Calibri"/>
                <a:cs typeface="Calibri"/>
                <a:sym typeface="Calibri"/>
              </a:rPr>
              <a:t>A LOCKDOWN counter occurs when danger is inside the room we are in. the building that requires immediate LOCKDOWN of all classrooms and office doors or occupied rooms.  </a:t>
            </a:r>
          </a:p>
          <a:p>
            <a:pPr marL="114300" marR="0" lvl="0" indent="0" algn="l" rtl="0">
              <a:lnSpc>
                <a:spcPct val="80000"/>
              </a:lnSpc>
              <a:spcBef>
                <a:spcPts val="682"/>
              </a:spcBef>
              <a:spcAft>
                <a:spcPts val="0"/>
              </a:spcAft>
              <a:buClr>
                <a:schemeClr val="accent1"/>
              </a:buClr>
              <a:buSzPct val="25000"/>
              <a:buFont typeface="Arial"/>
              <a:buNone/>
            </a:pPr>
            <a:endParaRPr sz="3409" b="0" i="0" u="none" strike="noStrike" cap="none">
              <a:solidFill>
                <a:schemeClr val="dk1"/>
              </a:solidFill>
              <a:latin typeface="Calibri"/>
              <a:ea typeface="Calibri"/>
              <a:cs typeface="Calibri"/>
              <a:sym typeface="Calibri"/>
            </a:endParaRPr>
          </a:p>
          <a:p>
            <a:pPr marL="342900" marR="0" lvl="0" indent="-228600" algn="l" rtl="0">
              <a:lnSpc>
                <a:spcPct val="80000"/>
              </a:lnSpc>
              <a:spcBef>
                <a:spcPts val="341"/>
              </a:spcBef>
              <a:spcAft>
                <a:spcPts val="0"/>
              </a:spcAft>
              <a:buClr>
                <a:schemeClr val="accent1"/>
              </a:buClr>
              <a:buSzPct val="100235"/>
              <a:buFont typeface="Arial"/>
              <a:buChar char="•"/>
            </a:pPr>
            <a:r>
              <a:rPr lang="en-US" sz="1704" b="1" i="0" u="sng" strike="noStrike" cap="none">
                <a:solidFill>
                  <a:schemeClr val="dk1"/>
                </a:solidFill>
                <a:latin typeface="Calibri"/>
                <a:ea typeface="Calibri"/>
                <a:cs typeface="Calibri"/>
                <a:sym typeface="Calibri"/>
              </a:rPr>
              <a:t>We Will:</a:t>
            </a:r>
          </a:p>
          <a:p>
            <a:pPr marL="342900" marR="0" lvl="0" indent="-228600" algn="l" rtl="0">
              <a:lnSpc>
                <a:spcPct val="80000"/>
              </a:lnSpc>
              <a:spcBef>
                <a:spcPts val="341"/>
              </a:spcBef>
              <a:spcAft>
                <a:spcPts val="0"/>
              </a:spcAft>
              <a:buClr>
                <a:schemeClr val="accent1"/>
              </a:buClr>
              <a:buSzPct val="100235"/>
              <a:buFont typeface="Arial"/>
              <a:buChar char="•"/>
            </a:pPr>
            <a:r>
              <a:rPr lang="en-US" sz="1704" b="0" i="0" u="none" strike="noStrike" cap="none">
                <a:solidFill>
                  <a:schemeClr val="dk1"/>
                </a:solidFill>
                <a:latin typeface="Calibri"/>
                <a:ea typeface="Calibri"/>
                <a:cs typeface="Calibri"/>
                <a:sym typeface="Calibri"/>
              </a:rPr>
              <a:t>Is it safe to evacuate based on your location?</a:t>
            </a:r>
          </a:p>
          <a:p>
            <a:pPr marL="342900" marR="0" lvl="0" indent="-228600" algn="l" rtl="0">
              <a:lnSpc>
                <a:spcPct val="80000"/>
              </a:lnSpc>
              <a:spcBef>
                <a:spcPts val="341"/>
              </a:spcBef>
              <a:spcAft>
                <a:spcPts val="0"/>
              </a:spcAft>
              <a:buClr>
                <a:schemeClr val="accent1"/>
              </a:buClr>
              <a:buSzPct val="100235"/>
              <a:buFont typeface="Arial"/>
              <a:buChar char="•"/>
            </a:pPr>
            <a:r>
              <a:rPr lang="en-US" sz="1704" b="0" i="0" u="none" strike="noStrike" cap="none">
                <a:solidFill>
                  <a:schemeClr val="dk1"/>
                </a:solidFill>
                <a:latin typeface="Calibri"/>
                <a:ea typeface="Calibri"/>
                <a:cs typeface="Calibri"/>
                <a:sym typeface="Calibri"/>
              </a:rPr>
              <a:t>Who tells us what to do? </a:t>
            </a:r>
          </a:p>
          <a:p>
            <a:pPr marL="342900" marR="0" lvl="0" indent="-228600" algn="l" rtl="0">
              <a:lnSpc>
                <a:spcPct val="80000"/>
              </a:lnSpc>
              <a:spcBef>
                <a:spcPts val="341"/>
              </a:spcBef>
              <a:spcAft>
                <a:spcPts val="0"/>
              </a:spcAft>
              <a:buClr>
                <a:schemeClr val="accent1"/>
              </a:buClr>
              <a:buSzPct val="100235"/>
              <a:buFont typeface="Arial"/>
              <a:buChar char="•"/>
            </a:pPr>
            <a:r>
              <a:rPr lang="en-US" sz="1704" b="0" i="0" u="none" strike="noStrike" cap="none">
                <a:solidFill>
                  <a:schemeClr val="dk1"/>
                </a:solidFill>
                <a:latin typeface="Calibri"/>
                <a:ea typeface="Calibri"/>
                <a:cs typeface="Calibri"/>
                <a:sym typeface="Calibri"/>
              </a:rPr>
              <a:t>What can we do to COUNTER the intruder? </a:t>
            </a:r>
          </a:p>
          <a:p>
            <a:pPr marL="640080" marR="0" lvl="1" indent="-233680" algn="l" rtl="0">
              <a:lnSpc>
                <a:spcPct val="80000"/>
              </a:lnSpc>
              <a:spcBef>
                <a:spcPts val="310"/>
              </a:spcBef>
              <a:spcAft>
                <a:spcPts val="0"/>
              </a:spcAft>
              <a:buClr>
                <a:schemeClr val="accent2"/>
              </a:buClr>
              <a:buSzPct val="96875"/>
              <a:buFont typeface="Arial"/>
              <a:buChar char="•"/>
            </a:pPr>
            <a:r>
              <a:rPr lang="en-US" sz="1550" b="0" i="0" u="none" strike="noStrike" cap="none">
                <a:solidFill>
                  <a:schemeClr val="dk1"/>
                </a:solidFill>
                <a:latin typeface="Calibri"/>
                <a:ea typeface="Calibri"/>
                <a:cs typeface="Calibri"/>
                <a:sym typeface="Calibri"/>
              </a:rPr>
              <a:t>move around</a:t>
            </a:r>
          </a:p>
          <a:p>
            <a:pPr marL="640080" marR="0" lvl="1" indent="-233680" algn="l" rtl="0">
              <a:lnSpc>
                <a:spcPct val="80000"/>
              </a:lnSpc>
              <a:spcBef>
                <a:spcPts val="310"/>
              </a:spcBef>
              <a:spcAft>
                <a:spcPts val="0"/>
              </a:spcAft>
              <a:buClr>
                <a:schemeClr val="accent2"/>
              </a:buClr>
              <a:buSzPct val="96875"/>
              <a:buFont typeface="Arial"/>
              <a:buChar char="•"/>
            </a:pPr>
            <a:r>
              <a:rPr lang="en-US" sz="1550" b="0" i="0" u="none" strike="noStrike" cap="none">
                <a:solidFill>
                  <a:schemeClr val="dk1"/>
                </a:solidFill>
                <a:latin typeface="Calibri"/>
                <a:ea typeface="Calibri"/>
                <a:cs typeface="Calibri"/>
                <a:sym typeface="Calibri"/>
              </a:rPr>
              <a:t>make noise</a:t>
            </a:r>
          </a:p>
          <a:p>
            <a:pPr marL="640080" marR="0" lvl="1" indent="-233680" algn="l" rtl="0">
              <a:lnSpc>
                <a:spcPct val="80000"/>
              </a:lnSpc>
              <a:spcBef>
                <a:spcPts val="310"/>
              </a:spcBef>
              <a:spcAft>
                <a:spcPts val="0"/>
              </a:spcAft>
              <a:buClr>
                <a:schemeClr val="accent2"/>
              </a:buClr>
              <a:buSzPct val="96875"/>
              <a:buFont typeface="Arial"/>
              <a:buChar char="•"/>
            </a:pPr>
            <a:r>
              <a:rPr lang="en-US" sz="1550" b="0" i="0" u="none" strike="noStrike" cap="none">
                <a:solidFill>
                  <a:schemeClr val="dk1"/>
                </a:solidFill>
                <a:latin typeface="Calibri"/>
                <a:ea typeface="Calibri"/>
                <a:cs typeface="Calibri"/>
                <a:sym typeface="Calibri"/>
              </a:rPr>
              <a:t>throw objects to distract the intruder</a:t>
            </a:r>
          </a:p>
          <a:p>
            <a:pPr marL="640080" marR="0" lvl="1" indent="-233680" algn="l" rtl="0">
              <a:lnSpc>
                <a:spcPct val="80000"/>
              </a:lnSpc>
              <a:spcBef>
                <a:spcPts val="310"/>
              </a:spcBef>
              <a:spcAft>
                <a:spcPts val="0"/>
              </a:spcAft>
              <a:buClr>
                <a:schemeClr val="accent2"/>
              </a:buClr>
              <a:buSzPct val="96875"/>
              <a:buFont typeface="Arial"/>
              <a:buChar char="•"/>
            </a:pPr>
            <a:r>
              <a:rPr lang="en-US" sz="1550" b="0" i="0" u="none" strike="noStrike" cap="none">
                <a:solidFill>
                  <a:schemeClr val="dk1"/>
                </a:solidFill>
                <a:latin typeface="Calibri"/>
                <a:ea typeface="Calibri"/>
                <a:cs typeface="Calibri"/>
                <a:sym typeface="Calibri"/>
              </a:rPr>
              <a:t>work together to disarm and subdue intruder if possible</a:t>
            </a:r>
          </a:p>
          <a:p>
            <a:pPr marL="1005839" marR="0" lvl="2" indent="-231139" algn="l" rtl="0">
              <a:lnSpc>
                <a:spcPct val="80000"/>
              </a:lnSpc>
              <a:spcBef>
                <a:spcPts val="279"/>
              </a:spcBef>
              <a:spcAft>
                <a:spcPts val="0"/>
              </a:spcAft>
              <a:buClr>
                <a:schemeClr val="accent3"/>
              </a:buClr>
              <a:buSzPct val="99642"/>
              <a:buFont typeface="Arial"/>
              <a:buChar char="•"/>
            </a:pPr>
            <a:r>
              <a:rPr lang="en-US" sz="1395" b="0" i="0" u="none" strike="noStrike" cap="none">
                <a:solidFill>
                  <a:schemeClr val="dk1"/>
                </a:solidFill>
                <a:latin typeface="Calibri"/>
                <a:ea typeface="Calibri"/>
                <a:cs typeface="Calibri"/>
                <a:sym typeface="Calibri"/>
              </a:rPr>
              <a:t>keep the intruder on the ground</a:t>
            </a:r>
          </a:p>
          <a:p>
            <a:pPr marL="342900" marR="0" lvl="0" indent="-228600" algn="l" rtl="0">
              <a:lnSpc>
                <a:spcPct val="80000"/>
              </a:lnSpc>
              <a:spcBef>
                <a:spcPts val="341"/>
              </a:spcBef>
              <a:spcAft>
                <a:spcPts val="0"/>
              </a:spcAft>
              <a:buClr>
                <a:schemeClr val="accent1"/>
              </a:buClr>
              <a:buSzPct val="100235"/>
              <a:buFont typeface="Arial"/>
              <a:buChar char="•"/>
            </a:pPr>
            <a:r>
              <a:rPr lang="en-US" sz="1704" b="0" i="0" u="none" strike="noStrike" cap="none">
                <a:solidFill>
                  <a:schemeClr val="dk1"/>
                </a:solidFill>
                <a:latin typeface="Calibri"/>
                <a:ea typeface="Calibri"/>
                <a:cs typeface="Calibri"/>
                <a:sym typeface="Calibri"/>
              </a:rPr>
              <a:t>Why is it important to understand WHY we and HOW we counter?</a:t>
            </a:r>
          </a:p>
          <a:p>
            <a:pPr marL="342900" marR="0" lvl="0" indent="-228600" algn="l" rtl="0">
              <a:lnSpc>
                <a:spcPct val="80000"/>
              </a:lnSpc>
              <a:spcBef>
                <a:spcPts val="341"/>
              </a:spcBef>
              <a:buClr>
                <a:schemeClr val="accent1"/>
              </a:buClr>
              <a:buSzPct val="100235"/>
              <a:buFont typeface="Arial"/>
              <a:buChar char="•"/>
            </a:pPr>
            <a:r>
              <a:rPr lang="en-US" sz="1704" b="0" i="0" u="none" strike="noStrike" cap="none">
                <a:solidFill>
                  <a:schemeClr val="dk1"/>
                </a:solidFill>
                <a:latin typeface="Calibri"/>
                <a:ea typeface="Calibri"/>
                <a:cs typeface="Calibri"/>
                <a:sym typeface="Calibri"/>
              </a:rPr>
              <a:t>If the intruder is disarmed,  do not pick up the weapon or take it to the office.  Place a trash can or chair over the weapon</a:t>
            </a:r>
          </a:p>
        </p:txBody>
      </p:sp>
      <p:sp>
        <p:nvSpPr>
          <p:cNvPr id="284" name="Shape 284"/>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11</a:t>
            </a:r>
            <a:endParaRPr lang="en-US" sz="4400" b="1" dirty="0">
              <a:solidFill>
                <a:schemeClr val="dk1"/>
              </a:solidFill>
              <a:latin typeface="Calibri"/>
              <a:ea typeface="Calibri"/>
              <a:cs typeface="Calibri"/>
              <a:sym typeface="Calibri"/>
            </a:endParaRPr>
          </a:p>
        </p:txBody>
      </p:sp>
      <p:pic>
        <p:nvPicPr>
          <p:cNvPr id="285" name="Shape 285"/>
          <p:cNvPicPr preferRelativeResize="0"/>
          <p:nvPr/>
        </p:nvPicPr>
        <p:blipFill rotWithShape="1">
          <a:blip r:embed="rId3">
            <a:alphaModFix/>
          </a:blip>
          <a:srcRect/>
          <a:stretch/>
        </p:blipFill>
        <p:spPr>
          <a:xfrm>
            <a:off x="6981825" y="322262"/>
            <a:ext cx="1095375" cy="109537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57200" y="274637"/>
            <a:ext cx="662304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600" b="0" i="0" u="none" strike="noStrike" cap="none">
                <a:solidFill>
                  <a:schemeClr val="dk2"/>
                </a:solidFill>
                <a:latin typeface="Cambria"/>
                <a:ea typeface="Cambria"/>
                <a:cs typeface="Cambria"/>
                <a:sym typeface="Cambria"/>
              </a:rPr>
              <a:t>Lockdown: </a:t>
            </a:r>
            <a:r>
              <a:rPr lang="en-US" sz="4600" b="0" i="0" u="none" strike="noStrike" cap="none">
                <a:solidFill>
                  <a:srgbClr val="008000"/>
                </a:solidFill>
                <a:latin typeface="Cambria"/>
                <a:ea typeface="Cambria"/>
                <a:cs typeface="Cambria"/>
                <a:sym typeface="Cambria"/>
              </a:rPr>
              <a:t>Evacuate</a:t>
            </a:r>
          </a:p>
        </p:txBody>
      </p:sp>
      <p:sp>
        <p:nvSpPr>
          <p:cNvPr id="292" name="Shape 292"/>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Char char="•"/>
            </a:pPr>
            <a:r>
              <a:rPr lang="en-US" sz="2200" b="1" i="0" u="none" strike="noStrike" cap="none">
                <a:solidFill>
                  <a:schemeClr val="dk1"/>
                </a:solidFill>
                <a:latin typeface="Calibri"/>
                <a:ea typeface="Calibri"/>
                <a:cs typeface="Calibri"/>
                <a:sym typeface="Calibri"/>
              </a:rPr>
              <a:t>Classroom Instruction Ceases: </a:t>
            </a:r>
            <a:r>
              <a:rPr lang="en-US" sz="2200" b="0" i="0" u="none" strike="noStrike" cap="none">
                <a:solidFill>
                  <a:schemeClr val="dk1"/>
                </a:solidFill>
                <a:latin typeface="Calibri"/>
                <a:ea typeface="Calibri"/>
                <a:cs typeface="Calibri"/>
                <a:sym typeface="Calibri"/>
              </a:rPr>
              <a:t>A LOCKDOWN occurs when imminent danger exists inside the building that requires immediate LOCKDOWN of all classrooms and office doors or occupied rooms.  </a:t>
            </a:r>
          </a:p>
          <a:p>
            <a:pPr marL="114300" marR="0" lvl="0" indent="0" algn="l" rtl="0">
              <a:spcBef>
                <a:spcPts val="880"/>
              </a:spcBef>
              <a:spcAft>
                <a:spcPts val="0"/>
              </a:spcAft>
              <a:buClr>
                <a:schemeClr val="accent1"/>
              </a:buClr>
              <a:buSzPct val="25000"/>
              <a:buFont typeface="Arial"/>
              <a:buNone/>
            </a:pPr>
            <a:endParaRPr sz="4400" b="0" i="0" u="none" strike="noStrike" cap="none">
              <a:solidFill>
                <a:schemeClr val="dk1"/>
              </a:solidFill>
              <a:latin typeface="Calibri"/>
              <a:ea typeface="Calibri"/>
              <a:cs typeface="Calibri"/>
              <a:sym typeface="Calibri"/>
            </a:endParaRPr>
          </a:p>
          <a:p>
            <a:pPr marL="342900" marR="0" lvl="0" indent="-228600" algn="l" rtl="0">
              <a:spcBef>
                <a:spcPts val="440"/>
              </a:spcBef>
              <a:spcAft>
                <a:spcPts val="0"/>
              </a:spcAft>
              <a:buClr>
                <a:schemeClr val="accent1"/>
              </a:buClr>
              <a:buSzPct val="100000"/>
              <a:buFont typeface="Arial"/>
              <a:buChar char="•"/>
            </a:pPr>
            <a:r>
              <a:rPr lang="en-US" sz="2200" b="1" i="0" u="sng" strike="noStrike" cap="none">
                <a:solidFill>
                  <a:schemeClr val="dk1"/>
                </a:solidFill>
                <a:latin typeface="Calibri"/>
                <a:ea typeface="Calibri"/>
                <a:cs typeface="Calibri"/>
                <a:sym typeface="Calibri"/>
              </a:rPr>
              <a:t>We Will:</a:t>
            </a:r>
          </a:p>
          <a:p>
            <a:pPr marL="342900" marR="0" lvl="0" indent="-228600" algn="l" rtl="0">
              <a:spcBef>
                <a:spcPts val="440"/>
              </a:spcBef>
              <a:spcAft>
                <a:spcPts val="0"/>
              </a:spcAft>
              <a:buClr>
                <a:schemeClr val="accent1"/>
              </a:buClr>
              <a:buSzPct val="100000"/>
              <a:buFont typeface="Arial"/>
              <a:buChar char="•"/>
            </a:pPr>
            <a:r>
              <a:rPr lang="en-US" sz="2200" b="0" i="0" u="none" strike="noStrike" cap="none">
                <a:solidFill>
                  <a:schemeClr val="dk1"/>
                </a:solidFill>
                <a:latin typeface="Calibri"/>
                <a:ea typeface="Calibri"/>
                <a:cs typeface="Calibri"/>
                <a:sym typeface="Calibri"/>
              </a:rPr>
              <a:t>LISTEN for announcements </a:t>
            </a:r>
          </a:p>
          <a:p>
            <a:pPr marL="342900" marR="0" lvl="0" indent="-228600" algn="l" rtl="0">
              <a:spcBef>
                <a:spcPts val="440"/>
              </a:spcBef>
              <a:spcAft>
                <a:spcPts val="0"/>
              </a:spcAft>
              <a:buClr>
                <a:schemeClr val="accent1"/>
              </a:buClr>
              <a:buSzPct val="100000"/>
              <a:buFont typeface="Arial"/>
              <a:buChar char="•"/>
            </a:pPr>
            <a:r>
              <a:rPr lang="en-US" sz="2200" b="0" i="0" u="none" strike="noStrike" cap="none">
                <a:solidFill>
                  <a:schemeClr val="dk1"/>
                </a:solidFill>
                <a:latin typeface="Calibri"/>
                <a:ea typeface="Calibri"/>
                <a:cs typeface="Calibri"/>
                <a:sym typeface="Calibri"/>
              </a:rPr>
              <a:t>Exit the nearest door to the safe location</a:t>
            </a:r>
          </a:p>
          <a:p>
            <a:pPr marL="342900" marR="0" lvl="0" indent="-228600" algn="l" rtl="0">
              <a:spcBef>
                <a:spcPts val="440"/>
              </a:spcBef>
              <a:spcAft>
                <a:spcPts val="0"/>
              </a:spcAft>
              <a:buClr>
                <a:schemeClr val="accent1"/>
              </a:buClr>
              <a:buSzPct val="100000"/>
              <a:buFont typeface="Arial"/>
              <a:buChar char="•"/>
            </a:pPr>
            <a:r>
              <a:rPr lang="en-US" sz="2200" b="0" i="0" u="none" strike="noStrike" cap="none">
                <a:solidFill>
                  <a:schemeClr val="dk1"/>
                </a:solidFill>
                <a:latin typeface="Calibri"/>
                <a:ea typeface="Calibri"/>
                <a:cs typeface="Calibri"/>
                <a:sym typeface="Calibri"/>
              </a:rPr>
              <a:t>Ignore all alarms and bells </a:t>
            </a:r>
          </a:p>
          <a:p>
            <a:pPr marL="342900" marR="0" lvl="0" indent="-228600" algn="l" rtl="0">
              <a:spcBef>
                <a:spcPts val="440"/>
              </a:spcBef>
              <a:buClr>
                <a:schemeClr val="accent1"/>
              </a:buClr>
              <a:buSzPct val="100000"/>
              <a:buFont typeface="Arial"/>
              <a:buNone/>
            </a:pPr>
            <a:endParaRPr sz="2200" b="0" i="0" u="none" strike="noStrike" cap="none">
              <a:solidFill>
                <a:schemeClr val="dk1"/>
              </a:solidFill>
              <a:latin typeface="Calibri"/>
              <a:ea typeface="Calibri"/>
              <a:cs typeface="Calibri"/>
              <a:sym typeface="Calibri"/>
            </a:endParaRPr>
          </a:p>
        </p:txBody>
      </p:sp>
      <p:sp>
        <p:nvSpPr>
          <p:cNvPr id="293" name="Shape 293"/>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12</a:t>
            </a:r>
            <a:endParaRPr lang="en-US" sz="4400" b="1" dirty="0">
              <a:solidFill>
                <a:schemeClr val="dk1"/>
              </a:solidFill>
              <a:latin typeface="Calibri"/>
              <a:ea typeface="Calibri"/>
              <a:cs typeface="Calibri"/>
              <a:sym typeface="Calibri"/>
            </a:endParaRPr>
          </a:p>
        </p:txBody>
      </p:sp>
      <p:pic>
        <p:nvPicPr>
          <p:cNvPr id="294" name="Shape 294"/>
          <p:cNvPicPr preferRelativeResize="0"/>
          <p:nvPr/>
        </p:nvPicPr>
        <p:blipFill rotWithShape="1">
          <a:blip r:embed="rId3">
            <a:alphaModFix/>
          </a:blip>
          <a:srcRect/>
          <a:stretch/>
        </p:blipFill>
        <p:spPr>
          <a:xfrm>
            <a:off x="6800022" y="323022"/>
            <a:ext cx="1094615" cy="109461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rgbClr val="008000"/>
              </a:buClr>
              <a:buSzPct val="25000"/>
              <a:buFont typeface="Cambria"/>
              <a:buNone/>
            </a:pPr>
            <a:r>
              <a:rPr lang="en-US" sz="4140" b="0" i="0" u="none" strike="noStrike" cap="none">
                <a:solidFill>
                  <a:srgbClr val="008000"/>
                </a:solidFill>
                <a:latin typeface="Cambria"/>
                <a:ea typeface="Cambria"/>
                <a:cs typeface="Cambria"/>
                <a:sym typeface="Cambria"/>
              </a:rPr>
              <a:t>Evacuate</a:t>
            </a:r>
            <a:r>
              <a:rPr lang="en-US" sz="4140" b="0" i="0" u="none" strike="noStrike" cap="none">
                <a:solidFill>
                  <a:schemeClr val="dk2"/>
                </a:solidFill>
                <a:latin typeface="Cambria"/>
                <a:ea typeface="Cambria"/>
                <a:cs typeface="Cambria"/>
                <a:sym typeface="Cambria"/>
              </a:rPr>
              <a:t>: Discussion and Questions</a:t>
            </a:r>
          </a:p>
        </p:txBody>
      </p:sp>
      <p:sp>
        <p:nvSpPr>
          <p:cNvPr id="301" name="Shape 301"/>
          <p:cNvSpPr txBox="1">
            <a:spLocks noGrp="1"/>
          </p:cNvSpPr>
          <p:nvPr>
            <p:ph type="body" idx="1"/>
          </p:nvPr>
        </p:nvSpPr>
        <p:spPr>
          <a:xfrm>
            <a:off x="457200" y="1984374"/>
            <a:ext cx="7619999" cy="4416424"/>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Char char="•"/>
            </a:pPr>
            <a:r>
              <a:rPr lang="en-US" sz="2800" b="0" i="0" u="none" strike="noStrike" cap="none">
                <a:solidFill>
                  <a:schemeClr val="dk1"/>
                </a:solidFill>
                <a:latin typeface="Calibri"/>
                <a:ea typeface="Calibri"/>
                <a:cs typeface="Calibri"/>
                <a:sym typeface="Calibri"/>
              </a:rPr>
              <a:t>What would you do if you were not in a classroom when a lockdown: evacuate was called? </a:t>
            </a:r>
          </a:p>
          <a:p>
            <a:pPr marL="342900" marR="0" lvl="0" indent="-228600" algn="l" rtl="0">
              <a:spcBef>
                <a:spcPts val="560"/>
              </a:spcBef>
              <a:spcAft>
                <a:spcPts val="0"/>
              </a:spcAft>
              <a:buClr>
                <a:schemeClr val="accent1"/>
              </a:buClr>
              <a:buSzPct val="100000"/>
              <a:buFont typeface="Arial"/>
              <a:buChar char="•"/>
            </a:pPr>
            <a:r>
              <a:rPr lang="en-US" sz="2800" b="0" i="0" u="none" strike="noStrike" cap="none">
                <a:solidFill>
                  <a:schemeClr val="dk1"/>
                </a:solidFill>
                <a:latin typeface="Calibri"/>
                <a:ea typeface="Calibri"/>
                <a:cs typeface="Calibri"/>
                <a:sym typeface="Calibri"/>
              </a:rPr>
              <a:t>Where would you evacuate?</a:t>
            </a:r>
          </a:p>
          <a:p>
            <a:pPr marL="342900" marR="0" lvl="0" indent="-228600" algn="l" rtl="0">
              <a:spcBef>
                <a:spcPts val="560"/>
              </a:spcBef>
              <a:spcAft>
                <a:spcPts val="0"/>
              </a:spcAft>
              <a:buClr>
                <a:schemeClr val="accent1"/>
              </a:buClr>
              <a:buSzPct val="100000"/>
              <a:buFont typeface="Arial"/>
              <a:buChar char="•"/>
            </a:pPr>
            <a:r>
              <a:rPr lang="en-US" sz="2800" b="0" i="0" u="none" strike="noStrike" cap="none">
                <a:solidFill>
                  <a:schemeClr val="dk1"/>
                </a:solidFill>
                <a:latin typeface="Calibri"/>
                <a:ea typeface="Calibri"/>
                <a:cs typeface="Calibri"/>
                <a:sym typeface="Calibri"/>
              </a:rPr>
              <a:t>Who tells us where to go? </a:t>
            </a:r>
          </a:p>
          <a:p>
            <a:pPr marL="0" marR="0" lvl="0" indent="0" algn="l" rtl="0">
              <a:spcBef>
                <a:spcPts val="560"/>
              </a:spcBef>
              <a:buClr>
                <a:schemeClr val="accent1"/>
              </a:buClr>
              <a:buSzPct val="25000"/>
              <a:buFont typeface="Arial"/>
              <a:buNone/>
            </a:pPr>
            <a:endParaRPr sz="2800" b="0" i="0" u="none" strike="noStrike" cap="none">
              <a:solidFill>
                <a:schemeClr val="dk1"/>
              </a:solidFill>
              <a:latin typeface="Calibri"/>
              <a:ea typeface="Calibri"/>
              <a:cs typeface="Calibri"/>
              <a:sym typeface="Calibri"/>
            </a:endParaRPr>
          </a:p>
        </p:txBody>
      </p:sp>
      <p:sp>
        <p:nvSpPr>
          <p:cNvPr id="302" name="Shape 302"/>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13</a:t>
            </a:r>
            <a:endParaRPr lang="en-US" sz="4400" b="1" dirty="0">
              <a:solidFill>
                <a:schemeClr val="dk1"/>
              </a:solidFill>
              <a:latin typeface="Calibri"/>
              <a:ea typeface="Calibri"/>
              <a:cs typeface="Calibri"/>
              <a:sym typeface="Calibri"/>
            </a:endParaRPr>
          </a:p>
        </p:txBody>
      </p:sp>
      <p:pic>
        <p:nvPicPr>
          <p:cNvPr id="303" name="Shape 303"/>
          <p:cNvPicPr preferRelativeResize="0"/>
          <p:nvPr/>
        </p:nvPicPr>
        <p:blipFill rotWithShape="1">
          <a:blip r:embed="rId3">
            <a:alphaModFix/>
          </a:blip>
          <a:srcRect/>
          <a:stretch/>
        </p:blipFill>
        <p:spPr>
          <a:xfrm>
            <a:off x="457200" y="5123621"/>
            <a:ext cx="1277177" cy="1277177"/>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140" b="0" i="0" u="none" strike="noStrike" cap="none">
                <a:solidFill>
                  <a:schemeClr val="dk2"/>
                </a:solidFill>
                <a:latin typeface="Cambria"/>
                <a:ea typeface="Cambria"/>
                <a:cs typeface="Cambria"/>
                <a:sym typeface="Cambria"/>
              </a:rPr>
              <a:t>THANK YOU!</a:t>
            </a:r>
            <a:br>
              <a:rPr lang="en-US" sz="4140" b="0" i="0" u="none" strike="noStrike" cap="none">
                <a:solidFill>
                  <a:schemeClr val="dk2"/>
                </a:solidFill>
                <a:latin typeface="Cambria"/>
                <a:ea typeface="Cambria"/>
                <a:cs typeface="Cambria"/>
                <a:sym typeface="Cambria"/>
              </a:rPr>
            </a:br>
            <a:endParaRPr lang="en-US" sz="4140" b="0" i="0" u="none" strike="noStrike" cap="none">
              <a:solidFill>
                <a:schemeClr val="dk2"/>
              </a:solidFill>
              <a:latin typeface="Cambria"/>
              <a:ea typeface="Cambria"/>
              <a:cs typeface="Cambria"/>
              <a:sym typeface="Cambria"/>
            </a:endParaRPr>
          </a:p>
        </p:txBody>
      </p:sp>
      <p:sp>
        <p:nvSpPr>
          <p:cNvPr id="309" name="Shape 309"/>
          <p:cNvSpPr txBox="1">
            <a:spLocks noGrp="1"/>
          </p:cNvSpPr>
          <p:nvPr>
            <p:ph type="body" idx="1"/>
          </p:nvPr>
        </p:nvSpPr>
        <p:spPr>
          <a:xfrm>
            <a:off x="457200" y="3730625"/>
            <a:ext cx="7619999" cy="2670173"/>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Char char="•"/>
            </a:pPr>
            <a:r>
              <a:rPr lang="en-US" sz="2200" b="0" i="0" u="none" strike="noStrike" cap="none">
                <a:solidFill>
                  <a:schemeClr val="dk1"/>
                </a:solidFill>
                <a:latin typeface="Calibri"/>
                <a:ea typeface="Calibri"/>
                <a:cs typeface="Calibri"/>
                <a:sym typeface="Calibri"/>
              </a:rPr>
              <a:t>IF YOU HAVE FURTHER QUESTIONS, PLEASE CONTACT YOUR SRO OR WRITE YOUR QUESTIONS ON A STICKY NOTE AND GIVE IT TO YOUR TEACHER.</a:t>
            </a:r>
          </a:p>
          <a:p>
            <a:pPr marL="114300" marR="0" lvl="0" indent="0" algn="l" rtl="0">
              <a:spcBef>
                <a:spcPts val="440"/>
              </a:spcBef>
              <a:buClr>
                <a:schemeClr val="accent1"/>
              </a:buClr>
              <a:buSzPct val="25000"/>
              <a:buFont typeface="Arial"/>
              <a:buNone/>
            </a:pPr>
            <a:endParaRPr sz="2200" b="0" i="0" u="none" strike="noStrike" cap="none">
              <a:solidFill>
                <a:schemeClr val="dk1"/>
              </a:solidFill>
              <a:latin typeface="Calibri"/>
              <a:ea typeface="Calibri"/>
              <a:cs typeface="Calibri"/>
              <a:sym typeface="Calibri"/>
            </a:endParaRPr>
          </a:p>
        </p:txBody>
      </p:sp>
      <p:pic>
        <p:nvPicPr>
          <p:cNvPr id="310" name="Shape 310"/>
          <p:cNvPicPr preferRelativeResize="0"/>
          <p:nvPr/>
        </p:nvPicPr>
        <p:blipFill rotWithShape="1">
          <a:blip r:embed="rId3">
            <a:alphaModFix/>
          </a:blip>
          <a:srcRect/>
          <a:stretch/>
        </p:blipFill>
        <p:spPr>
          <a:xfrm>
            <a:off x="1203325" y="1417637"/>
            <a:ext cx="1336675" cy="1336675"/>
          </a:xfrm>
          <a:prstGeom prst="rect">
            <a:avLst/>
          </a:prstGeom>
          <a:noFill/>
          <a:ln>
            <a:noFill/>
          </a:ln>
        </p:spPr>
      </p:pic>
      <p:pic>
        <p:nvPicPr>
          <p:cNvPr id="311" name="Shape 311"/>
          <p:cNvPicPr preferRelativeResize="0"/>
          <p:nvPr/>
        </p:nvPicPr>
        <p:blipFill rotWithShape="1">
          <a:blip r:embed="rId4">
            <a:alphaModFix/>
          </a:blip>
          <a:srcRect/>
          <a:stretch/>
        </p:blipFill>
        <p:spPr>
          <a:xfrm>
            <a:off x="6029325" y="1408769"/>
            <a:ext cx="1354413" cy="1354413"/>
          </a:xfrm>
          <a:prstGeom prst="rect">
            <a:avLst/>
          </a:prstGeom>
          <a:noFill/>
          <a:ln>
            <a:noFill/>
          </a:ln>
        </p:spPr>
      </p:pic>
      <p:pic>
        <p:nvPicPr>
          <p:cNvPr id="312" name="Shape 312"/>
          <p:cNvPicPr preferRelativeResize="0"/>
          <p:nvPr/>
        </p:nvPicPr>
        <p:blipFill rotWithShape="1">
          <a:blip r:embed="rId5">
            <a:alphaModFix/>
          </a:blip>
          <a:srcRect/>
          <a:stretch/>
        </p:blipFill>
        <p:spPr>
          <a:xfrm>
            <a:off x="3607825" y="1417637"/>
            <a:ext cx="1345544" cy="1345544"/>
          </a:xfrm>
          <a:prstGeom prst="rect">
            <a:avLst/>
          </a:prstGeom>
          <a:noFill/>
          <a:ln>
            <a:noFill/>
          </a:ln>
        </p:spPr>
      </p:pic>
      <p:sp>
        <p:nvSpPr>
          <p:cNvPr id="7" name="Shape 302"/>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14</a:t>
            </a:r>
            <a:endParaRPr lang="en-US" sz="4400" b="1" dirty="0">
              <a:solidFill>
                <a:schemeClr val="dk1"/>
              </a:solidFill>
              <a:latin typeface="Calibri"/>
              <a:ea typeface="Calibri"/>
              <a:cs typeface="Calibri"/>
              <a:sym typeface="Calibri"/>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Shape 129" descr="ALICE_Acronym_Poster_090914_1024x1024.jpg"/>
          <p:cNvPicPr preferRelativeResize="0"/>
          <p:nvPr/>
        </p:nvPicPr>
        <p:blipFill rotWithShape="1">
          <a:blip r:embed="rId3">
            <a:alphaModFix/>
          </a:blip>
          <a:srcRect l="26019" r="25100" b="80398"/>
          <a:stretch/>
        </p:blipFill>
        <p:spPr>
          <a:xfrm>
            <a:off x="2180166" y="493889"/>
            <a:ext cx="4367390" cy="1499249"/>
          </a:xfrm>
          <a:prstGeom prst="rect">
            <a:avLst/>
          </a:prstGeom>
          <a:noFill/>
          <a:ln>
            <a:noFill/>
          </a:ln>
        </p:spPr>
      </p:pic>
      <p:sp>
        <p:nvSpPr>
          <p:cNvPr id="130" name="Shape 130"/>
          <p:cNvSpPr txBox="1"/>
          <p:nvPr/>
        </p:nvSpPr>
        <p:spPr>
          <a:xfrm>
            <a:off x="141109" y="2187222"/>
            <a:ext cx="8353777" cy="386259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500">
                <a:solidFill>
                  <a:schemeClr val="dk2"/>
                </a:solidFill>
                <a:latin typeface="Calibri"/>
                <a:ea typeface="Calibri"/>
                <a:cs typeface="Calibri"/>
                <a:sym typeface="Calibri"/>
              </a:rPr>
              <a:t>A—ALERT: Tell everyone what is going on.</a:t>
            </a:r>
          </a:p>
          <a:p>
            <a:pPr marL="0" marR="0" lvl="0" indent="0" algn="l" rtl="0">
              <a:spcBef>
                <a:spcPts val="0"/>
              </a:spcBef>
              <a:buSzPct val="25000"/>
              <a:buNone/>
            </a:pPr>
            <a:r>
              <a:rPr lang="en-US" sz="3500">
                <a:solidFill>
                  <a:schemeClr val="dk2"/>
                </a:solidFill>
                <a:latin typeface="Calibri"/>
                <a:ea typeface="Calibri"/>
                <a:cs typeface="Calibri"/>
                <a:sym typeface="Calibri"/>
              </a:rPr>
              <a:t>L—LOCKDOWN: Use the lockdown     </a:t>
            </a:r>
          </a:p>
          <a:p>
            <a:pPr marL="0" marR="0" lvl="0" indent="0" algn="l" rtl="0">
              <a:spcBef>
                <a:spcPts val="0"/>
              </a:spcBef>
              <a:buSzPct val="25000"/>
              <a:buNone/>
            </a:pPr>
            <a:r>
              <a:rPr lang="en-US" sz="3500">
                <a:solidFill>
                  <a:schemeClr val="dk2"/>
                </a:solidFill>
                <a:latin typeface="Calibri"/>
                <a:ea typeface="Calibri"/>
                <a:cs typeface="Calibri"/>
                <a:sym typeface="Calibri"/>
              </a:rPr>
              <a:t>                procedure we already have in place.</a:t>
            </a:r>
          </a:p>
          <a:p>
            <a:pPr marL="0" marR="0" lvl="0" indent="0" algn="l" rtl="0">
              <a:spcBef>
                <a:spcPts val="0"/>
              </a:spcBef>
              <a:buSzPct val="25000"/>
              <a:buNone/>
            </a:pPr>
            <a:r>
              <a:rPr lang="en-US" sz="3500">
                <a:solidFill>
                  <a:schemeClr val="dk2"/>
                </a:solidFill>
                <a:latin typeface="Calibri"/>
                <a:ea typeface="Calibri"/>
                <a:cs typeface="Calibri"/>
                <a:sym typeface="Calibri"/>
              </a:rPr>
              <a:t>I—INFORM: Keep telling people what is </a:t>
            </a:r>
          </a:p>
          <a:p>
            <a:pPr marL="0" marR="0" lvl="0" indent="0" algn="l" rtl="0">
              <a:spcBef>
                <a:spcPts val="0"/>
              </a:spcBef>
              <a:buSzPct val="25000"/>
              <a:buNone/>
            </a:pPr>
            <a:r>
              <a:rPr lang="en-US" sz="3500">
                <a:solidFill>
                  <a:schemeClr val="dk2"/>
                </a:solidFill>
                <a:latin typeface="Calibri"/>
                <a:ea typeface="Calibri"/>
                <a:cs typeface="Calibri"/>
                <a:sym typeface="Calibri"/>
              </a:rPr>
              <a:t>                going on.</a:t>
            </a:r>
          </a:p>
          <a:p>
            <a:pPr marL="0" marR="0" lvl="0" indent="0" algn="l" rtl="0">
              <a:spcBef>
                <a:spcPts val="0"/>
              </a:spcBef>
              <a:buSzPct val="25000"/>
              <a:buNone/>
            </a:pPr>
            <a:r>
              <a:rPr lang="en-US" sz="3500">
                <a:solidFill>
                  <a:schemeClr val="dk2"/>
                </a:solidFill>
                <a:latin typeface="Calibri"/>
                <a:ea typeface="Calibri"/>
                <a:cs typeface="Calibri"/>
                <a:sym typeface="Calibri"/>
              </a:rPr>
              <a:t>C—COUNTER: Do what you can to stay safe.</a:t>
            </a:r>
          </a:p>
          <a:p>
            <a:pPr marL="0" marR="0" lvl="0" indent="0" algn="l" rtl="0">
              <a:spcBef>
                <a:spcPts val="0"/>
              </a:spcBef>
              <a:buSzPct val="25000"/>
              <a:buNone/>
            </a:pPr>
            <a:r>
              <a:rPr lang="en-US" sz="3500">
                <a:solidFill>
                  <a:schemeClr val="dk2"/>
                </a:solidFill>
                <a:latin typeface="Calibri"/>
                <a:ea typeface="Calibri"/>
                <a:cs typeface="Calibri"/>
                <a:sym typeface="Calibri"/>
              </a:rPr>
              <a:t>E—EVACUATE: Get out of the building.</a:t>
            </a:r>
          </a:p>
        </p:txBody>
      </p:sp>
      <p:sp>
        <p:nvSpPr>
          <p:cNvPr id="131" name="Shape 131"/>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a:solidFill>
                  <a:schemeClr val="dk1"/>
                </a:solidFill>
                <a:latin typeface="Calibri"/>
                <a:ea typeface="Calibri"/>
                <a:cs typeface="Calibri"/>
                <a:sym typeface="Calibri"/>
              </a:rPr>
              <a:t>2</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ctrTitle"/>
          </p:nvPr>
        </p:nvSpPr>
        <p:spPr>
          <a:xfrm>
            <a:off x="685800" y="1905000"/>
            <a:ext cx="7543800" cy="2593975"/>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Cambria"/>
              <a:buNone/>
            </a:pPr>
            <a:r>
              <a:rPr lang="en-US" sz="4860" b="0" i="0" u="none" strike="noStrike" cap="none">
                <a:solidFill>
                  <a:schemeClr val="dk2"/>
                </a:solidFill>
                <a:latin typeface="Cambria"/>
                <a:ea typeface="Cambria"/>
                <a:cs typeface="Cambria"/>
                <a:sym typeface="Cambria"/>
              </a:rPr>
              <a:t>How do you recognize someone who does not belong in our building?</a:t>
            </a:r>
            <a:br>
              <a:rPr lang="en-US" sz="4860" b="0" i="0" u="none" strike="noStrike" cap="none">
                <a:solidFill>
                  <a:schemeClr val="dk2"/>
                </a:solidFill>
                <a:latin typeface="Cambria"/>
                <a:ea typeface="Cambria"/>
                <a:cs typeface="Cambria"/>
                <a:sym typeface="Cambria"/>
              </a:rPr>
            </a:br>
            <a:endParaRPr lang="en-US" sz="4860" b="0" i="0" u="none" strike="noStrike" cap="none">
              <a:solidFill>
                <a:schemeClr val="dk2"/>
              </a:solidFill>
              <a:latin typeface="Cambria"/>
              <a:ea typeface="Cambria"/>
              <a:cs typeface="Cambria"/>
              <a:sym typeface="Cambria"/>
            </a:endParaRPr>
          </a:p>
        </p:txBody>
      </p:sp>
      <p:sp>
        <p:nvSpPr>
          <p:cNvPr id="138" name="Shape 138"/>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a:solidFill>
                  <a:schemeClr val="dk1"/>
                </a:solidFill>
                <a:latin typeface="Calibri"/>
                <a:ea typeface="Calibri"/>
                <a:cs typeface="Calibri"/>
                <a:sym typeface="Calibri"/>
              </a:rPr>
              <a:t>3</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0000FF"/>
              </a:buClr>
              <a:buSzPct val="25000"/>
              <a:buFont typeface="Cambria"/>
              <a:buNone/>
            </a:pPr>
            <a:r>
              <a:rPr lang="en-US" sz="4600" b="0" i="0" u="none" strike="noStrike" cap="none" dirty="0" smtClean="0">
                <a:solidFill>
                  <a:srgbClr val="0000FF"/>
                </a:solidFill>
                <a:latin typeface="Cambria"/>
                <a:ea typeface="Cambria"/>
                <a:cs typeface="Cambria"/>
                <a:sym typeface="Cambria"/>
              </a:rPr>
              <a:t>Implementing Lockout</a:t>
            </a:r>
            <a:endParaRPr lang="en-US" sz="4600" b="0" i="0" u="none" strike="noStrike" cap="none" dirty="0">
              <a:solidFill>
                <a:srgbClr val="0000FF"/>
              </a:solidFill>
              <a:latin typeface="Cambria"/>
              <a:ea typeface="Cambria"/>
              <a:cs typeface="Cambria"/>
              <a:sym typeface="Cambria"/>
            </a:endParaRPr>
          </a:p>
        </p:txBody>
      </p:sp>
      <p:sp>
        <p:nvSpPr>
          <p:cNvPr id="248" name="Shape 248"/>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spcAft>
                <a:spcPts val="0"/>
              </a:spcAft>
              <a:buClr>
                <a:schemeClr val="accent1"/>
              </a:buClr>
              <a:buSzPct val="101750"/>
              <a:buFont typeface="Arial"/>
              <a:buChar char="•"/>
            </a:pPr>
            <a:r>
              <a:rPr lang="en-US" sz="2035" b="1" i="0" u="none" strike="noStrike" cap="none" dirty="0">
                <a:solidFill>
                  <a:schemeClr val="dk1"/>
                </a:solidFill>
                <a:latin typeface="Calibri"/>
                <a:ea typeface="Calibri"/>
                <a:cs typeface="Calibri"/>
                <a:sym typeface="Calibri"/>
              </a:rPr>
              <a:t>Classroom Instruction Continues. </a:t>
            </a:r>
            <a:r>
              <a:rPr lang="en-US" sz="2035" b="0" i="0" u="none" strike="noStrike" cap="none" dirty="0">
                <a:solidFill>
                  <a:schemeClr val="dk1"/>
                </a:solidFill>
                <a:latin typeface="Calibri"/>
                <a:ea typeface="Calibri"/>
                <a:cs typeface="Calibri"/>
                <a:sym typeface="Calibri"/>
              </a:rPr>
              <a:t>A lockout occurs when there is a need for an enhanced level of safety and security for students, staff, and visitors when a low level emergency or crisis exists near a school. </a:t>
            </a:r>
          </a:p>
          <a:p>
            <a:pPr marL="0" marR="0" lvl="0" indent="0" algn="l" rtl="0">
              <a:lnSpc>
                <a:spcPct val="80000"/>
              </a:lnSpc>
              <a:spcBef>
                <a:spcPts val="407"/>
              </a:spcBef>
              <a:spcAft>
                <a:spcPts val="0"/>
              </a:spcAft>
              <a:buClr>
                <a:schemeClr val="accent1"/>
              </a:buClr>
              <a:buSzPct val="25000"/>
              <a:buFont typeface="Arial"/>
              <a:buNone/>
            </a:pPr>
            <a:endParaRPr sz="2035" b="0" i="0" u="none" strike="noStrike" cap="none" dirty="0">
              <a:solidFill>
                <a:schemeClr val="dk1"/>
              </a:solidFill>
              <a:latin typeface="Calibri"/>
              <a:ea typeface="Calibri"/>
              <a:cs typeface="Calibri"/>
              <a:sym typeface="Calibri"/>
            </a:endParaRPr>
          </a:p>
          <a:p>
            <a:pPr marL="114300" marR="0" lvl="0" indent="0" algn="l" rtl="0">
              <a:lnSpc>
                <a:spcPct val="80000"/>
              </a:lnSpc>
              <a:spcBef>
                <a:spcPts val="407"/>
              </a:spcBef>
              <a:spcAft>
                <a:spcPts val="0"/>
              </a:spcAft>
              <a:buClr>
                <a:schemeClr val="accent1"/>
              </a:buClr>
              <a:buSzPct val="25000"/>
              <a:buFont typeface="Arial"/>
              <a:buNone/>
            </a:pPr>
            <a:r>
              <a:rPr lang="en-US" sz="2035" b="1" i="0" u="sng" strike="noStrike" cap="none" dirty="0">
                <a:solidFill>
                  <a:schemeClr val="dk1"/>
                </a:solidFill>
                <a:latin typeface="Calibri"/>
                <a:ea typeface="Calibri"/>
                <a:cs typeface="Calibri"/>
                <a:sym typeface="Calibri"/>
              </a:rPr>
              <a:t>We Will:</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Students will remain in or return to assigned classroom</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Students with free periods should report to the library</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Staff will document attendance</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Classroom instruction will continue as normal</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Hall passes and restrooms will be limited</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Students inside the building should remain inside as the danger is outside. </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Administrators will provide direction about changing classes</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Everyone should wait for further instructions</a:t>
            </a:r>
          </a:p>
          <a:p>
            <a:pPr marL="342900" marR="0" lvl="0" indent="-228600" algn="l" rtl="0">
              <a:lnSpc>
                <a:spcPct val="80000"/>
              </a:lnSpc>
              <a:spcBef>
                <a:spcPts val="407"/>
              </a:spcBef>
              <a:buClr>
                <a:schemeClr val="accent1"/>
              </a:buClr>
              <a:buSzPct val="101750"/>
              <a:buFont typeface="Arial"/>
              <a:buNone/>
            </a:pPr>
            <a:endParaRPr sz="2035" b="0" i="0" u="none" strike="noStrike" cap="none" dirty="0">
              <a:solidFill>
                <a:schemeClr val="dk1"/>
              </a:solidFill>
              <a:latin typeface="Calibri"/>
              <a:ea typeface="Calibri"/>
              <a:cs typeface="Calibri"/>
              <a:sym typeface="Calibri"/>
            </a:endParaRPr>
          </a:p>
        </p:txBody>
      </p:sp>
      <p:sp>
        <p:nvSpPr>
          <p:cNvPr id="249" name="Shape 249"/>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a:solidFill>
                  <a:schemeClr val="dk1"/>
                </a:solidFill>
                <a:latin typeface="Calibri"/>
                <a:ea typeface="Calibri"/>
                <a:cs typeface="Calibri"/>
                <a:sym typeface="Calibri"/>
              </a:rPr>
              <a:t>4</a:t>
            </a:r>
          </a:p>
        </p:txBody>
      </p:sp>
      <p:pic>
        <p:nvPicPr>
          <p:cNvPr id="250" name="Shape 250"/>
          <p:cNvPicPr preferRelativeResize="0"/>
          <p:nvPr/>
        </p:nvPicPr>
        <p:blipFill rotWithShape="1">
          <a:blip r:embed="rId3">
            <a:alphaModFix/>
          </a:blip>
          <a:srcRect/>
          <a:stretch/>
        </p:blipFill>
        <p:spPr>
          <a:xfrm>
            <a:off x="6943068" y="3322637"/>
            <a:ext cx="1134131" cy="1134131"/>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140" b="0" i="0" u="none" strike="noStrike" cap="none">
                <a:solidFill>
                  <a:schemeClr val="dk2"/>
                </a:solidFill>
                <a:latin typeface="Cambria"/>
                <a:ea typeface="Cambria"/>
                <a:cs typeface="Cambria"/>
                <a:sym typeface="Cambria"/>
              </a:rPr>
              <a:t>In a </a:t>
            </a:r>
            <a:r>
              <a:rPr lang="en-US" sz="4140" b="0" i="0" u="none" strike="noStrike" cap="none">
                <a:solidFill>
                  <a:srgbClr val="FF0000"/>
                </a:solidFill>
                <a:latin typeface="Cambria"/>
                <a:ea typeface="Cambria"/>
                <a:cs typeface="Cambria"/>
                <a:sym typeface="Cambria"/>
              </a:rPr>
              <a:t>Lockdown</a:t>
            </a:r>
            <a:r>
              <a:rPr lang="en-US" sz="4140" b="0" i="0" u="none" strike="noStrike" cap="none">
                <a:solidFill>
                  <a:schemeClr val="dk2"/>
                </a:solidFill>
                <a:latin typeface="Cambria"/>
                <a:ea typeface="Cambria"/>
                <a:cs typeface="Cambria"/>
                <a:sym typeface="Cambria"/>
              </a:rPr>
              <a:t>, there are three important things to remember...</a:t>
            </a:r>
          </a:p>
        </p:txBody>
      </p:sp>
      <p:sp>
        <p:nvSpPr>
          <p:cNvPr id="169" name="Shape 169"/>
          <p:cNvSpPr txBox="1"/>
          <p:nvPr/>
        </p:nvSpPr>
        <p:spPr>
          <a:xfrm>
            <a:off x="1905000" y="2046109"/>
            <a:ext cx="3571874" cy="2062103"/>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3200">
                <a:solidFill>
                  <a:schemeClr val="dk1"/>
                </a:solidFill>
                <a:latin typeface="Calibri"/>
                <a:ea typeface="Calibri"/>
                <a:cs typeface="Calibri"/>
                <a:sym typeface="Calibri"/>
              </a:rPr>
              <a:t>Listen to the supervising adult</a:t>
            </a:r>
          </a:p>
          <a:p>
            <a:pPr marL="285750" marR="0" lvl="0" indent="-285750" algn="l" rtl="0">
              <a:spcBef>
                <a:spcPts val="0"/>
              </a:spcBef>
              <a:buClr>
                <a:schemeClr val="dk1"/>
              </a:buClr>
              <a:buSzPct val="100000"/>
              <a:buFont typeface="Arial"/>
              <a:buChar char="•"/>
            </a:pPr>
            <a:r>
              <a:rPr lang="en-US" sz="3200">
                <a:solidFill>
                  <a:schemeClr val="dk1"/>
                </a:solidFill>
                <a:latin typeface="Calibri"/>
                <a:ea typeface="Calibri"/>
                <a:cs typeface="Calibri"/>
                <a:sym typeface="Calibri"/>
              </a:rPr>
              <a:t>Follow directions</a:t>
            </a:r>
          </a:p>
          <a:p>
            <a:pPr marL="285750" marR="0" lvl="0" indent="-285750" algn="l" rtl="0">
              <a:spcBef>
                <a:spcPts val="0"/>
              </a:spcBef>
              <a:buClr>
                <a:schemeClr val="dk1"/>
              </a:buClr>
              <a:buSzPct val="100000"/>
              <a:buFont typeface="Arial"/>
              <a:buChar char="•"/>
            </a:pPr>
            <a:r>
              <a:rPr lang="en-US" sz="3200">
                <a:solidFill>
                  <a:schemeClr val="dk1"/>
                </a:solidFill>
                <a:latin typeface="Calibri"/>
                <a:ea typeface="Calibri"/>
                <a:cs typeface="Calibri"/>
                <a:sym typeface="Calibri"/>
              </a:rPr>
              <a:t>Remain as calm</a:t>
            </a:r>
          </a:p>
        </p:txBody>
      </p:sp>
      <p:sp>
        <p:nvSpPr>
          <p:cNvPr id="171" name="Shape 171"/>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a:solidFill>
                  <a:schemeClr val="dk1"/>
                </a:solidFill>
                <a:latin typeface="Calibri"/>
                <a:ea typeface="Calibri"/>
                <a:cs typeface="Calibri"/>
                <a:sym typeface="Calibri"/>
              </a:rPr>
              <a:t>5</a:t>
            </a:r>
          </a:p>
        </p:txBody>
      </p:sp>
      <p:pic>
        <p:nvPicPr>
          <p:cNvPr id="172" name="Shape 172"/>
          <p:cNvPicPr preferRelativeResize="0"/>
          <p:nvPr/>
        </p:nvPicPr>
        <p:blipFill rotWithShape="1">
          <a:blip r:embed="rId3">
            <a:alphaModFix/>
          </a:blip>
          <a:srcRect/>
          <a:stretch/>
        </p:blipFill>
        <p:spPr>
          <a:xfrm>
            <a:off x="6205292" y="2547302"/>
            <a:ext cx="1303583" cy="1303583"/>
          </a:xfrm>
          <a:prstGeom prst="rect">
            <a:avLst/>
          </a:prstGeom>
          <a:noFill/>
          <a:ln>
            <a:noFill/>
          </a:ln>
        </p:spPr>
      </p:pic>
      <p:sp>
        <p:nvSpPr>
          <p:cNvPr id="7" name="Shape 179"/>
          <p:cNvSpPr txBox="1">
            <a:spLocks noGrp="1"/>
          </p:cNvSpPr>
          <p:nvPr>
            <p:ph type="body" idx="1"/>
          </p:nvPr>
        </p:nvSpPr>
        <p:spPr>
          <a:xfrm>
            <a:off x="457200" y="2679591"/>
            <a:ext cx="7619999" cy="1365909"/>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228600" algn="l" rtl="0">
              <a:spcBef>
                <a:spcPts val="560"/>
              </a:spcBef>
              <a:spcAft>
                <a:spcPts val="0"/>
              </a:spcAft>
              <a:buClr>
                <a:schemeClr val="accent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228600" algn="l" rtl="0">
              <a:spcBef>
                <a:spcPts val="560"/>
              </a:spcBef>
              <a:spcAft>
                <a:spcPts val="0"/>
              </a:spcAft>
              <a:buClr>
                <a:schemeClr val="accent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228600" algn="l" rtl="0">
              <a:spcBef>
                <a:spcPts val="560"/>
              </a:spcBef>
              <a:spcAft>
                <a:spcPts val="0"/>
              </a:spcAft>
              <a:buClr>
                <a:schemeClr val="accent1"/>
              </a:buClr>
              <a:buSzPct val="100000"/>
              <a:buFont typeface="Arial"/>
              <a:buChar char="•"/>
            </a:pPr>
            <a:r>
              <a:rPr lang="en-US" sz="2800" b="0" i="0" u="none" strike="noStrike" cap="none" dirty="0">
                <a:solidFill>
                  <a:schemeClr val="dk1"/>
                </a:solidFill>
                <a:latin typeface="Calibri"/>
                <a:ea typeface="Calibri"/>
                <a:cs typeface="Calibri"/>
                <a:sym typeface="Calibri"/>
              </a:rPr>
              <a:t>Where are safe places in our classroom?</a:t>
            </a:r>
          </a:p>
          <a:p>
            <a:pPr marL="342900" marR="0" lvl="0" indent="-228600" algn="l" rtl="0">
              <a:spcBef>
                <a:spcPts val="560"/>
              </a:spcBef>
              <a:buClr>
                <a:schemeClr val="accent1"/>
              </a:buClr>
              <a:buSzPct val="100000"/>
              <a:buFont typeface="Arial"/>
              <a:buChar char="•"/>
            </a:pPr>
            <a:r>
              <a:rPr lang="en-US" sz="2800" b="0" i="0" u="none" strike="noStrike" cap="none" dirty="0">
                <a:solidFill>
                  <a:schemeClr val="dk1"/>
                </a:solidFill>
                <a:latin typeface="Calibri"/>
                <a:ea typeface="Calibri"/>
                <a:cs typeface="Calibri"/>
                <a:sym typeface="Calibri"/>
              </a:rPr>
              <a:t>LISTEN to the supervising adult, follow directions, remain calm as possible</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ctrTitle"/>
          </p:nvPr>
        </p:nvSpPr>
        <p:spPr>
          <a:xfrm>
            <a:off x="685800" y="1905000"/>
            <a:ext cx="7543800" cy="2593975"/>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Cambria"/>
              <a:buNone/>
            </a:pPr>
            <a:r>
              <a:rPr lang="en-US" sz="4860" b="0" i="0" u="none" strike="noStrike" cap="none" dirty="0" smtClean="0">
                <a:solidFill>
                  <a:schemeClr val="dk2"/>
                </a:solidFill>
                <a:latin typeface="Cambria"/>
                <a:ea typeface="Cambria"/>
                <a:cs typeface="Cambria"/>
                <a:sym typeface="Cambria"/>
              </a:rPr>
              <a:t>What questions do you have about lockouts/lockdowns?</a:t>
            </a:r>
            <a:endParaRPr lang="en-US" sz="4860" b="0" i="0" u="none" strike="noStrike" cap="none" dirty="0">
              <a:solidFill>
                <a:schemeClr val="dk2"/>
              </a:solidFill>
              <a:latin typeface="Cambria"/>
              <a:ea typeface="Cambria"/>
              <a:cs typeface="Cambria"/>
              <a:sym typeface="Cambria"/>
            </a:endParaRPr>
          </a:p>
        </p:txBody>
      </p:sp>
      <p:sp>
        <p:nvSpPr>
          <p:cNvPr id="138" name="Shape 138"/>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a:solidFill>
                  <a:schemeClr val="dk1"/>
                </a:solidFill>
                <a:latin typeface="Calibri"/>
                <a:ea typeface="Calibri"/>
                <a:cs typeface="Calibri"/>
                <a:sym typeface="Calibri"/>
              </a:rPr>
              <a:t>6</a:t>
            </a:r>
          </a:p>
        </p:txBody>
      </p:sp>
    </p:spTree>
    <p:extLst>
      <p:ext uri="{BB962C8B-B14F-4D97-AF65-F5344CB8AC3E}">
        <p14:creationId xmlns:p14="http://schemas.microsoft.com/office/powerpoint/2010/main" val="42675112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47638"/>
            <a:ext cx="8229600" cy="339423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dirty="0" smtClean="0">
                <a:solidFill>
                  <a:schemeClr val="dk2"/>
                </a:solidFill>
                <a:latin typeface="Cambria"/>
                <a:ea typeface="Cambria"/>
                <a:cs typeface="Cambria"/>
                <a:sym typeface="Cambria"/>
              </a:rPr>
              <a:t>Tomorrow we will review </a:t>
            </a:r>
            <a:r>
              <a:rPr lang="en-US" dirty="0"/>
              <a:t>d</a:t>
            </a:r>
            <a:r>
              <a:rPr lang="en-US" sz="4600" b="0" i="0" u="none" strike="noStrike" cap="none" dirty="0" smtClean="0">
                <a:solidFill>
                  <a:schemeClr val="dk2"/>
                </a:solidFill>
                <a:latin typeface="Cambria"/>
                <a:ea typeface="Cambria"/>
                <a:cs typeface="Cambria"/>
                <a:sym typeface="Cambria"/>
              </a:rPr>
              <a:t>ifferent </a:t>
            </a:r>
            <a:r>
              <a:rPr lang="en-US" sz="4600" b="0" i="0" u="none" strike="noStrike" cap="none" dirty="0">
                <a:solidFill>
                  <a:schemeClr val="dk2"/>
                </a:solidFill>
                <a:latin typeface="Cambria"/>
                <a:ea typeface="Cambria"/>
                <a:cs typeface="Cambria"/>
                <a:sym typeface="Cambria"/>
              </a:rPr>
              <a:t>kinds of </a:t>
            </a:r>
            <a:r>
              <a:rPr lang="en-US" sz="4600" b="0" i="0" u="none" strike="noStrike" cap="none" dirty="0" smtClean="0">
                <a:solidFill>
                  <a:schemeClr val="dk2"/>
                </a:solidFill>
                <a:latin typeface="Cambria"/>
                <a:ea typeface="Cambria"/>
                <a:cs typeface="Cambria"/>
                <a:sym typeface="Cambria"/>
              </a:rPr>
              <a:t>instructions you may receive during a lockdown…</a:t>
            </a:r>
            <a:endParaRPr lang="en-US" sz="4600" b="0" i="0" u="none" strike="noStrike" cap="none" dirty="0">
              <a:solidFill>
                <a:schemeClr val="dk2"/>
              </a:solidFill>
              <a:latin typeface="Cambria"/>
              <a:ea typeface="Cambria"/>
              <a:cs typeface="Cambria"/>
              <a:sym typeface="Cambria"/>
            </a:endParaRPr>
          </a:p>
        </p:txBody>
      </p:sp>
      <p:sp>
        <p:nvSpPr>
          <p:cNvPr id="189" name="Shape 189"/>
          <p:cNvSpPr txBox="1">
            <a:spLocks noGrp="1"/>
          </p:cNvSpPr>
          <p:nvPr>
            <p:ph type="body" idx="1"/>
          </p:nvPr>
        </p:nvSpPr>
        <p:spPr>
          <a:xfrm>
            <a:off x="2413000" y="3411730"/>
            <a:ext cx="4810124" cy="4525963"/>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Char char="•"/>
            </a:pPr>
            <a:r>
              <a:rPr lang="en-US" sz="4800" b="0" i="0" u="none" strike="noStrike" cap="none" dirty="0">
                <a:solidFill>
                  <a:srgbClr val="FF0000"/>
                </a:solidFill>
                <a:latin typeface="Calibri"/>
                <a:ea typeface="Calibri"/>
                <a:cs typeface="Calibri"/>
                <a:sym typeface="Calibri"/>
              </a:rPr>
              <a:t>Barricade</a:t>
            </a:r>
          </a:p>
          <a:p>
            <a:pPr marL="342900" marR="0" lvl="0" indent="-228600" algn="l" rtl="0">
              <a:spcBef>
                <a:spcPts val="960"/>
              </a:spcBef>
              <a:spcAft>
                <a:spcPts val="0"/>
              </a:spcAft>
              <a:buClr>
                <a:schemeClr val="accent1"/>
              </a:buClr>
              <a:buSzPct val="100000"/>
              <a:buFont typeface="Arial"/>
              <a:buChar char="•"/>
            </a:pPr>
            <a:r>
              <a:rPr lang="en-US" sz="4800" b="0" i="0" u="none" strike="noStrike" cap="none" dirty="0">
                <a:solidFill>
                  <a:srgbClr val="008000"/>
                </a:solidFill>
                <a:latin typeface="Calibri"/>
                <a:ea typeface="Calibri"/>
                <a:cs typeface="Calibri"/>
                <a:sym typeface="Calibri"/>
              </a:rPr>
              <a:t>Evacuate</a:t>
            </a:r>
          </a:p>
          <a:p>
            <a:pPr marL="342900" marR="0" lvl="0" indent="-228600" algn="l" rtl="0">
              <a:spcBef>
                <a:spcPts val="960"/>
              </a:spcBef>
              <a:buClr>
                <a:schemeClr val="accent1"/>
              </a:buClr>
              <a:buSzPct val="100000"/>
              <a:buFont typeface="Arial"/>
              <a:buChar char="•"/>
            </a:pPr>
            <a:r>
              <a:rPr lang="en-US" sz="4800" b="0" i="0" u="none" strike="noStrike" cap="none" dirty="0">
                <a:solidFill>
                  <a:srgbClr val="FF0000"/>
                </a:solidFill>
                <a:latin typeface="Calibri"/>
                <a:ea typeface="Calibri"/>
                <a:cs typeface="Calibri"/>
                <a:sym typeface="Calibri"/>
              </a:rPr>
              <a:t>Counter</a:t>
            </a:r>
          </a:p>
        </p:txBody>
      </p:sp>
      <p:sp>
        <p:nvSpPr>
          <p:cNvPr id="190" name="Shape 190"/>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7</a:t>
            </a:r>
            <a:endParaRPr lang="en-US" sz="4400" b="1" dirty="0">
              <a:solidFill>
                <a:schemeClr val="dk1"/>
              </a:solidFill>
              <a:latin typeface="Calibri"/>
              <a:ea typeface="Calibri"/>
              <a:cs typeface="Calibri"/>
              <a:sym typeface="Calibri"/>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47638"/>
            <a:ext cx="8229600" cy="339423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dirty="0" smtClean="0">
                <a:solidFill>
                  <a:schemeClr val="dk2"/>
                </a:solidFill>
                <a:latin typeface="Cambria"/>
                <a:ea typeface="Cambria"/>
                <a:cs typeface="Cambria"/>
                <a:sym typeface="Cambria"/>
              </a:rPr>
              <a:t>Today we will review </a:t>
            </a:r>
            <a:r>
              <a:rPr lang="en-US" dirty="0"/>
              <a:t>d</a:t>
            </a:r>
            <a:r>
              <a:rPr lang="en-US" sz="4600" b="0" i="0" u="none" strike="noStrike" cap="none" dirty="0" smtClean="0">
                <a:solidFill>
                  <a:schemeClr val="dk2"/>
                </a:solidFill>
                <a:latin typeface="Cambria"/>
                <a:ea typeface="Cambria"/>
                <a:cs typeface="Cambria"/>
                <a:sym typeface="Cambria"/>
              </a:rPr>
              <a:t>ifferent </a:t>
            </a:r>
            <a:r>
              <a:rPr lang="en-US" sz="4600" b="0" i="0" u="none" strike="noStrike" cap="none" dirty="0">
                <a:solidFill>
                  <a:schemeClr val="dk2"/>
                </a:solidFill>
                <a:latin typeface="Cambria"/>
                <a:ea typeface="Cambria"/>
                <a:cs typeface="Cambria"/>
                <a:sym typeface="Cambria"/>
              </a:rPr>
              <a:t>kinds of </a:t>
            </a:r>
            <a:r>
              <a:rPr lang="en-US" sz="4600" b="0" i="0" u="none" strike="noStrike" cap="none" dirty="0" smtClean="0">
                <a:solidFill>
                  <a:schemeClr val="dk2"/>
                </a:solidFill>
                <a:latin typeface="Cambria"/>
                <a:ea typeface="Cambria"/>
                <a:cs typeface="Cambria"/>
                <a:sym typeface="Cambria"/>
              </a:rPr>
              <a:t>instructions you may receive during a lockdown…</a:t>
            </a:r>
            <a:endParaRPr lang="en-US" sz="4600" b="0" i="0" u="none" strike="noStrike" cap="none" dirty="0">
              <a:solidFill>
                <a:schemeClr val="dk2"/>
              </a:solidFill>
              <a:latin typeface="Cambria"/>
              <a:ea typeface="Cambria"/>
              <a:cs typeface="Cambria"/>
              <a:sym typeface="Cambria"/>
            </a:endParaRPr>
          </a:p>
        </p:txBody>
      </p:sp>
      <p:sp>
        <p:nvSpPr>
          <p:cNvPr id="189" name="Shape 189"/>
          <p:cNvSpPr txBox="1">
            <a:spLocks noGrp="1"/>
          </p:cNvSpPr>
          <p:nvPr>
            <p:ph type="body" idx="1"/>
          </p:nvPr>
        </p:nvSpPr>
        <p:spPr>
          <a:xfrm>
            <a:off x="2413000" y="3411730"/>
            <a:ext cx="4810124" cy="4525963"/>
          </a:xfrm>
          <a:prstGeom prst="rect">
            <a:avLst/>
          </a:prstGeom>
          <a:noFill/>
          <a:ln>
            <a:noFill/>
          </a:ln>
        </p:spPr>
        <p:txBody>
          <a:bodyPr lIns="91425" tIns="45700" rIns="91425" bIns="45700" anchor="t" anchorCtr="0">
            <a:noAutofit/>
          </a:bodyPr>
          <a:lstStyle/>
          <a:p>
            <a:pPr marL="342900" marR="0" lvl="0" indent="-228600" algn="l" rtl="0">
              <a:spcBef>
                <a:spcPts val="0"/>
              </a:spcBef>
              <a:spcAft>
                <a:spcPts val="0"/>
              </a:spcAft>
              <a:buClr>
                <a:schemeClr val="accent1"/>
              </a:buClr>
              <a:buSzPct val="100000"/>
              <a:buFont typeface="Arial"/>
              <a:buChar char="•"/>
            </a:pPr>
            <a:r>
              <a:rPr lang="en-US" sz="4800" b="0" i="0" u="none" strike="noStrike" cap="none" dirty="0">
                <a:solidFill>
                  <a:srgbClr val="FF0000"/>
                </a:solidFill>
                <a:latin typeface="Calibri"/>
                <a:ea typeface="Calibri"/>
                <a:cs typeface="Calibri"/>
                <a:sym typeface="Calibri"/>
              </a:rPr>
              <a:t>Barricade</a:t>
            </a:r>
          </a:p>
          <a:p>
            <a:pPr marL="342900" marR="0" lvl="0" indent="-228600" algn="l" rtl="0">
              <a:spcBef>
                <a:spcPts val="960"/>
              </a:spcBef>
              <a:spcAft>
                <a:spcPts val="0"/>
              </a:spcAft>
              <a:buClr>
                <a:schemeClr val="accent1"/>
              </a:buClr>
              <a:buSzPct val="100000"/>
              <a:buFont typeface="Arial"/>
              <a:buChar char="•"/>
            </a:pPr>
            <a:r>
              <a:rPr lang="en-US" sz="4800" b="0" i="0" u="none" strike="noStrike" cap="none" dirty="0">
                <a:solidFill>
                  <a:srgbClr val="008000"/>
                </a:solidFill>
                <a:latin typeface="Calibri"/>
                <a:ea typeface="Calibri"/>
                <a:cs typeface="Calibri"/>
                <a:sym typeface="Calibri"/>
              </a:rPr>
              <a:t>Evacuate</a:t>
            </a:r>
          </a:p>
          <a:p>
            <a:pPr marL="342900" marR="0" lvl="0" indent="-228600" algn="l" rtl="0">
              <a:spcBef>
                <a:spcPts val="960"/>
              </a:spcBef>
              <a:buClr>
                <a:schemeClr val="accent1"/>
              </a:buClr>
              <a:buSzPct val="100000"/>
              <a:buFont typeface="Arial"/>
              <a:buChar char="•"/>
            </a:pPr>
            <a:r>
              <a:rPr lang="en-US" sz="4800" b="0" i="0" u="none" strike="noStrike" cap="none" dirty="0">
                <a:solidFill>
                  <a:srgbClr val="FF0000"/>
                </a:solidFill>
                <a:latin typeface="Calibri"/>
                <a:ea typeface="Calibri"/>
                <a:cs typeface="Calibri"/>
                <a:sym typeface="Calibri"/>
              </a:rPr>
              <a:t>Counter</a:t>
            </a:r>
          </a:p>
        </p:txBody>
      </p:sp>
      <p:sp>
        <p:nvSpPr>
          <p:cNvPr id="190" name="Shape 190"/>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a:solidFill>
                  <a:schemeClr val="dk1"/>
                </a:solidFill>
                <a:latin typeface="Calibri"/>
                <a:ea typeface="Calibri"/>
                <a:cs typeface="Calibri"/>
                <a:sym typeface="Calibri"/>
              </a:rPr>
              <a:t>8</a:t>
            </a:r>
          </a:p>
        </p:txBody>
      </p:sp>
    </p:spTree>
    <p:extLst>
      <p:ext uri="{BB962C8B-B14F-4D97-AF65-F5344CB8AC3E}">
        <p14:creationId xmlns:p14="http://schemas.microsoft.com/office/powerpoint/2010/main" val="10084133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74637"/>
            <a:ext cx="6924674"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600" b="0" i="0" u="none" strike="noStrike" cap="none">
                <a:solidFill>
                  <a:schemeClr val="dk2"/>
                </a:solidFill>
                <a:latin typeface="Cambria"/>
                <a:ea typeface="Cambria"/>
                <a:cs typeface="Cambria"/>
                <a:sym typeface="Cambria"/>
              </a:rPr>
              <a:t>Lockdown: </a:t>
            </a:r>
            <a:r>
              <a:rPr lang="en-US" sz="4600" b="0" i="0" u="none" strike="noStrike" cap="none">
                <a:solidFill>
                  <a:srgbClr val="FF0000"/>
                </a:solidFill>
                <a:latin typeface="Cambria"/>
                <a:ea typeface="Cambria"/>
                <a:cs typeface="Cambria"/>
                <a:sym typeface="Cambria"/>
              </a:rPr>
              <a:t>Barricade</a:t>
            </a:r>
          </a:p>
        </p:txBody>
      </p:sp>
      <p:sp>
        <p:nvSpPr>
          <p:cNvPr id="265" name="Shape 26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spcAft>
                <a:spcPts val="0"/>
              </a:spcAft>
              <a:buClr>
                <a:schemeClr val="accent1"/>
              </a:buClr>
              <a:buSzPct val="101750"/>
              <a:buFont typeface="Arial"/>
              <a:buChar char="•"/>
            </a:pPr>
            <a:r>
              <a:rPr lang="en-US" sz="2035" b="1" i="0" u="none" strike="noStrike" cap="none" dirty="0">
                <a:solidFill>
                  <a:schemeClr val="dk1"/>
                </a:solidFill>
                <a:latin typeface="Calibri"/>
                <a:ea typeface="Calibri"/>
                <a:cs typeface="Calibri"/>
                <a:sym typeface="Calibri"/>
              </a:rPr>
              <a:t>Classroom Instruction Ceases: </a:t>
            </a:r>
            <a:r>
              <a:rPr lang="en-US" sz="2035" b="0" i="0" u="none" strike="noStrike" cap="none" dirty="0">
                <a:solidFill>
                  <a:schemeClr val="dk1"/>
                </a:solidFill>
                <a:latin typeface="Calibri"/>
                <a:ea typeface="Calibri"/>
                <a:cs typeface="Calibri"/>
                <a:sym typeface="Calibri"/>
              </a:rPr>
              <a:t>A LOCKDOWN occurs when imminent danger exists inside or outside the building that requires immediate LOCKDOWN of all classrooms and office doors or occupied rooms.  </a:t>
            </a:r>
          </a:p>
          <a:p>
            <a:pPr marL="114300" marR="0" lvl="0" indent="0" algn="l" rtl="0">
              <a:lnSpc>
                <a:spcPct val="80000"/>
              </a:lnSpc>
              <a:spcBef>
                <a:spcPts val="814"/>
              </a:spcBef>
              <a:spcAft>
                <a:spcPts val="0"/>
              </a:spcAft>
              <a:buClr>
                <a:schemeClr val="accent1"/>
              </a:buClr>
              <a:buSzPct val="25000"/>
              <a:buFont typeface="Arial"/>
              <a:buNone/>
            </a:pPr>
            <a:endParaRPr sz="4070" b="0" i="0" u="none" strike="noStrike" cap="none" dirty="0">
              <a:solidFill>
                <a:schemeClr val="dk1"/>
              </a:solidFill>
              <a:latin typeface="Calibri"/>
              <a:ea typeface="Calibri"/>
              <a:cs typeface="Calibri"/>
              <a:sym typeface="Calibri"/>
            </a:endParaRPr>
          </a:p>
          <a:p>
            <a:pPr marL="114300" marR="0" lvl="0" indent="0" algn="l" rtl="0">
              <a:lnSpc>
                <a:spcPct val="80000"/>
              </a:lnSpc>
              <a:spcBef>
                <a:spcPts val="407"/>
              </a:spcBef>
              <a:spcAft>
                <a:spcPts val="0"/>
              </a:spcAft>
              <a:buClr>
                <a:schemeClr val="accent1"/>
              </a:buClr>
              <a:buSzPct val="25000"/>
              <a:buFont typeface="Arial"/>
              <a:buNone/>
            </a:pPr>
            <a:r>
              <a:rPr lang="en-US" sz="2035" b="1" i="0" u="sng" strike="noStrike" cap="none" dirty="0">
                <a:solidFill>
                  <a:schemeClr val="dk1"/>
                </a:solidFill>
                <a:latin typeface="Calibri"/>
                <a:ea typeface="Calibri"/>
                <a:cs typeface="Calibri"/>
                <a:sym typeface="Calibri"/>
              </a:rPr>
              <a:t>We Will:</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Lock the door</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Cover the door window, close blinds, and turn off lights, maintain silence</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Teacher will take attendance when safe to do so</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Ignore alarms and bells</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Make room appear unoccupied</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Move away from doors and window</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Assess the situation</a:t>
            </a:r>
          </a:p>
          <a:p>
            <a:pPr marL="342900" marR="0" lvl="0" indent="-228600" algn="l" rtl="0">
              <a:lnSpc>
                <a:spcPct val="80000"/>
              </a:lnSpc>
              <a:spcBef>
                <a:spcPts val="407"/>
              </a:spcBef>
              <a:spcAft>
                <a:spcPts val="0"/>
              </a:spcAft>
              <a:buClr>
                <a:schemeClr val="accent1"/>
              </a:buClr>
              <a:buSzPct val="101750"/>
              <a:buFont typeface="Arial"/>
              <a:buChar char="•"/>
            </a:pPr>
            <a:r>
              <a:rPr lang="en-US" sz="2035" b="0" i="0" u="none" strike="noStrike" cap="none" dirty="0">
                <a:solidFill>
                  <a:schemeClr val="dk1"/>
                </a:solidFill>
                <a:latin typeface="Calibri"/>
                <a:ea typeface="Calibri"/>
                <a:cs typeface="Calibri"/>
                <a:sym typeface="Calibri"/>
              </a:rPr>
              <a:t>Continue to LISTEN for announcements </a:t>
            </a:r>
          </a:p>
          <a:p>
            <a:pPr marL="342900" marR="0" lvl="0" indent="-228600" algn="l" rtl="0">
              <a:lnSpc>
                <a:spcPct val="80000"/>
              </a:lnSpc>
              <a:spcBef>
                <a:spcPts val="407"/>
              </a:spcBef>
              <a:buClr>
                <a:schemeClr val="accent1"/>
              </a:buClr>
              <a:buSzPct val="101750"/>
              <a:buFont typeface="Arial"/>
              <a:buNone/>
            </a:pPr>
            <a:endParaRPr sz="2035" b="0" i="0" u="none" strike="noStrike" cap="none" dirty="0">
              <a:solidFill>
                <a:schemeClr val="dk1"/>
              </a:solidFill>
              <a:latin typeface="Calibri"/>
              <a:ea typeface="Calibri"/>
              <a:cs typeface="Calibri"/>
              <a:sym typeface="Calibri"/>
            </a:endParaRPr>
          </a:p>
        </p:txBody>
      </p:sp>
      <p:sp>
        <p:nvSpPr>
          <p:cNvPr id="266" name="Shape 266"/>
          <p:cNvSpPr txBox="1"/>
          <p:nvPr/>
        </p:nvSpPr>
        <p:spPr>
          <a:xfrm>
            <a:off x="7766756" y="5771444"/>
            <a:ext cx="1490132"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400" b="1" dirty="0" smtClean="0">
                <a:solidFill>
                  <a:schemeClr val="dk1"/>
                </a:solidFill>
                <a:latin typeface="Calibri"/>
                <a:ea typeface="Calibri"/>
                <a:cs typeface="Calibri"/>
                <a:sym typeface="Calibri"/>
              </a:rPr>
              <a:t>9</a:t>
            </a:r>
            <a:endParaRPr lang="en-US" sz="4400" b="1" dirty="0">
              <a:solidFill>
                <a:schemeClr val="dk1"/>
              </a:solidFill>
              <a:latin typeface="Calibri"/>
              <a:ea typeface="Calibri"/>
              <a:cs typeface="Calibri"/>
              <a:sym typeface="Calibri"/>
            </a:endParaRPr>
          </a:p>
        </p:txBody>
      </p:sp>
      <p:pic>
        <p:nvPicPr>
          <p:cNvPr id="267" name="Shape 267"/>
          <p:cNvPicPr preferRelativeResize="0"/>
          <p:nvPr/>
        </p:nvPicPr>
        <p:blipFill rotWithShape="1">
          <a:blip r:embed="rId3">
            <a:alphaModFix/>
          </a:blip>
          <a:srcRect/>
          <a:stretch/>
        </p:blipFill>
        <p:spPr>
          <a:xfrm>
            <a:off x="6963728" y="274637"/>
            <a:ext cx="1143000" cy="11430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jacency">
  <a:themeElements>
    <a:clrScheme name="Custom 6">
      <a:dk1>
        <a:srgbClr val="2F2B20"/>
      </a:dk1>
      <a:lt1>
        <a:srgbClr val="FFFFFF"/>
      </a:lt1>
      <a:dk2>
        <a:srgbClr val="6C6A75"/>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TotalTime>
  <Words>897</Words>
  <Application>Microsoft Macintosh PowerPoint</Application>
  <PresentationFormat>On-screen Show (4:3)</PresentationFormat>
  <Paragraphs>155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PowerPoint Presentation</vt:lpstr>
      <vt:lpstr>PowerPoint Presentation</vt:lpstr>
      <vt:lpstr>How do you recognize someone who does not belong in our building? </vt:lpstr>
      <vt:lpstr>Implementing Lockout</vt:lpstr>
      <vt:lpstr>In a Lockdown, there are three important things to remember...</vt:lpstr>
      <vt:lpstr>What questions do you have about lockouts/lockdowns?</vt:lpstr>
      <vt:lpstr>Tomorrow we will review different kinds of instructions you may receive during a lockdown…</vt:lpstr>
      <vt:lpstr>Today we will review different kinds of instructions you may receive during a lockdown…</vt:lpstr>
      <vt:lpstr>Lockdown: Barricade</vt:lpstr>
      <vt:lpstr>Barricade: Discussion and Questions</vt:lpstr>
      <vt:lpstr>Lockdown: Counter</vt:lpstr>
      <vt:lpstr>Lockdown: Evacuate</vt:lpstr>
      <vt:lpstr>Evacuate: Discussion and Questions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Agenda/Introduction</dc:title>
  <cp:lastModifiedBy>RMS Principal - Chris Mitchell</cp:lastModifiedBy>
  <cp:revision>4</cp:revision>
  <cp:lastPrinted>2017-04-19T16:51:35Z</cp:lastPrinted>
  <dcterms:modified xsi:type="dcterms:W3CDTF">2020-02-21T23:41:33Z</dcterms:modified>
</cp:coreProperties>
</file>